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4"/>
  </p:notesMasterIdLst>
  <p:sldIdLst>
    <p:sldId id="285" r:id="rId2"/>
    <p:sldId id="287" r:id="rId3"/>
    <p:sldId id="290" r:id="rId4"/>
    <p:sldId id="308" r:id="rId5"/>
    <p:sldId id="311" r:id="rId6"/>
    <p:sldId id="312" r:id="rId7"/>
    <p:sldId id="313" r:id="rId8"/>
    <p:sldId id="314" r:id="rId9"/>
    <p:sldId id="315" r:id="rId10"/>
    <p:sldId id="316" r:id="rId11"/>
    <p:sldId id="318" r:id="rId12"/>
    <p:sldId id="319" r:id="rId13"/>
    <p:sldId id="320" r:id="rId14"/>
    <p:sldId id="291" r:id="rId15"/>
    <p:sldId id="295" r:id="rId16"/>
    <p:sldId id="294" r:id="rId17"/>
    <p:sldId id="302" r:id="rId18"/>
    <p:sldId id="303" r:id="rId19"/>
    <p:sldId id="304" r:id="rId20"/>
    <p:sldId id="321" r:id="rId21"/>
    <p:sldId id="322" r:id="rId22"/>
    <p:sldId id="324" r:id="rId23"/>
    <p:sldId id="323" r:id="rId24"/>
    <p:sldId id="306" r:id="rId25"/>
    <p:sldId id="297" r:id="rId26"/>
    <p:sldId id="300" r:id="rId27"/>
    <p:sldId id="301" r:id="rId28"/>
    <p:sldId id="299" r:id="rId29"/>
    <p:sldId id="307" r:id="rId30"/>
    <p:sldId id="298" r:id="rId31"/>
    <p:sldId id="277" r:id="rId32"/>
    <p:sldId id="273" r:id="rId33"/>
  </p:sldIdLst>
  <p:sldSz cx="12192000" cy="6858000"/>
  <p:notesSz cx="6858000" cy="9144000"/>
  <p:embeddedFontLst>
    <p:embeddedFont>
      <p:font typeface="Barlow Condensed" panose="020B0604020202020204" charset="0"/>
      <p:regular r:id="rId35"/>
      <p:bold r:id="rId36"/>
      <p:italic r:id="rId37"/>
      <p:boldItalic r:id="rId38"/>
    </p:embeddedFont>
    <p:embeddedFont>
      <p:font typeface="Homemade Apple" panose="020B0604020202020204" charset="0"/>
      <p:regular r:id="rId39"/>
    </p:embeddedFont>
    <p:embeddedFont>
      <p:font typeface="LilyUPC" panose="020B0604020202020204" pitchFamily="34" charset="-34"/>
      <p:regular r:id="rId40"/>
      <p:bold r:id="rId41"/>
      <p:italic r:id="rId42"/>
      <p:boldItalic r:id="rId43"/>
    </p:embeddedFont>
    <p:embeddedFont>
      <p:font typeface="Poppins" panose="020B0604020202020204" charset="0"/>
      <p:regular r:id="rId44"/>
      <p:bold r:id="rId45"/>
      <p:italic r:id="rId46"/>
      <p:boldItalic r:id="rId47"/>
    </p:embeddedFont>
    <p:embeddedFont>
      <p:font typeface="Press Start 2P" panose="020B0604020202020204" charset="0"/>
      <p:regular r:id="rId48"/>
    </p:embeddedFont>
    <p:embeddedFont>
      <p:font typeface="Roboto Mono" panose="020B0604020202020204" charset="0"/>
      <p:regular r:id="rId49"/>
      <p:bold r:id="rId50"/>
      <p:italic r:id="rId51"/>
      <p:boldItalic r:id="rId52"/>
    </p:embeddedFont>
    <p:embeddedFont>
      <p:font typeface="TH SarabunPSK" panose="020B0500040200020003" pitchFamily="34" charset="-34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6BA87-D68F-48E0-8C1D-CE3D9F8ACA66}" v="2" dt="2021-05-27T15:15:37.165"/>
    <p1510:client id="{60147B33-C146-450D-B778-069F6364C6EA}" v="1470" dt="2021-05-28T06:42:17.466"/>
    <p1510:client id="{7F8676C5-FF68-ACAA-0E1A-2544710425F6}" v="5" dt="2021-05-27T17:24:47.531"/>
    <p1510:client id="{85B04DD4-4A7A-9F76-762B-5A29A9C309C6}" v="6" dt="2021-05-27T15:55:02.262"/>
    <p1510:client id="{87957987-0B87-EF66-D847-AE9B3CD24961}" v="10" dt="2021-05-27T18:19:49.182"/>
    <p1510:client id="{9AC86CE2-C7B0-A16C-ED2E-962E04D9FCCE}" v="15" dt="2021-05-27T12:25:44.436"/>
    <p1510:client id="{C6E1772E-1AC6-4D98-BA73-7CCEEF40BD7C}" v="226" dt="2021-05-27T20:52:08.882"/>
    <p1510:client id="{C9EBD0D4-AFFB-CCF4-EDF8-DE4DA10924DD}" v="104" dt="2021-05-27T17:45:29.209"/>
    <p1510:client id="{CED45503-EEC1-A940-9C10-53421219BC7A}" v="1925" dt="2021-05-27T17:41:10.189"/>
    <p1510:client id="{D317AC0A-3A50-4B96-B5C1-1F908EC12BF9}" v="239" dt="2021-05-27T20:54:05.767"/>
    <p1510:client id="{FD7F539D-FC02-DE27-5000-1101A71CD795}" v="7" dt="2021-05-27T15:05:49.621"/>
  </p1510:revLst>
</p1510:revInfo>
</file>

<file path=ppt/tableStyles.xml><?xml version="1.0" encoding="utf-8"?>
<a:tblStyleLst xmlns:a="http://schemas.openxmlformats.org/drawingml/2006/main" def="{270CC424-16EB-4FE1-9F36-36560ACCFC9F}">
  <a:tblStyle styleId="{270CC424-16EB-4FE1-9F36-36560ACCFC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6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64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8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2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90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1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5a5c374d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5a5c374d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twitter.com/SlidesManiaSM/" TargetMode="External"/><Relationship Id="rId12" Type="http://schemas.openxmlformats.org/officeDocument/2006/relationships/image" Target="../media/image5.png"/><Relationship Id="rId2" Type="http://schemas.openxmlformats.org/officeDocument/2006/relationships/hyperlink" Target="https://slidesmania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www.facebook.com/SlidesManiaSM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slidesmania.com/questions-powerpoint-google-slides/can-i-use-these-templates/" TargetMode="External"/><Relationship Id="rId9" Type="http://schemas.openxmlformats.org/officeDocument/2006/relationships/hyperlink" Target="https://www.pinterest.com/slidesmania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oogle Shape;11;p2"/>
          <p:cNvGraphicFramePr/>
          <p:nvPr/>
        </p:nvGraphicFramePr>
        <p:xfrm>
          <a:off x="9393125" y="-168900"/>
          <a:ext cx="30628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Google Shape;12;p2"/>
          <p:cNvGraphicFramePr/>
          <p:nvPr/>
        </p:nvGraphicFramePr>
        <p:xfrm>
          <a:off x="-152925" y="4252800"/>
          <a:ext cx="22971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Google Shape;13;p2"/>
          <p:cNvSpPr/>
          <p:nvPr/>
        </p:nvSpPr>
        <p:spPr>
          <a:xfrm>
            <a:off x="1001175" y="482050"/>
            <a:ext cx="7287000" cy="4883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012700" y="492125"/>
            <a:ext cx="72870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094850" y="5636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" name="Google Shape;16;p2"/>
          <p:cNvSpPr/>
          <p:nvPr/>
        </p:nvSpPr>
        <p:spPr>
          <a:xfrm>
            <a:off x="1533025" y="5636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971200" y="5636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605025" y="6356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2026800" y="8106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1176750" y="650841"/>
            <a:ext cx="196200" cy="196200"/>
            <a:chOff x="2205246" y="-492159"/>
            <a:chExt cx="196200" cy="196200"/>
          </a:xfrm>
        </p:grpSpPr>
        <p:sp>
          <p:nvSpPr>
            <p:cNvPr id="21" name="Google Shape;21;p2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2331188" y="1512950"/>
            <a:ext cx="7287000" cy="48834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342713" y="1523025"/>
            <a:ext cx="72870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2424863" y="15945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6" name="Google Shape;26;p2"/>
          <p:cNvSpPr/>
          <p:nvPr/>
        </p:nvSpPr>
        <p:spPr>
          <a:xfrm>
            <a:off x="2863038" y="15945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301213" y="15945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2935038" y="16665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3356813" y="18415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2506763" y="1681741"/>
            <a:ext cx="196200" cy="196200"/>
            <a:chOff x="2205246" y="-492159"/>
            <a:chExt cx="196200" cy="196200"/>
          </a:xfrm>
        </p:grpSpPr>
        <p:sp>
          <p:nvSpPr>
            <p:cNvPr id="31" name="Google Shape;31;p2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11055475" y="5578813"/>
            <a:ext cx="941400" cy="706475"/>
            <a:chOff x="9799675" y="3601413"/>
            <a:chExt cx="941400" cy="706475"/>
          </a:xfrm>
        </p:grpSpPr>
        <p:sp>
          <p:nvSpPr>
            <p:cNvPr id="34" name="Google Shape;34;p2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2506772" y="5245072"/>
            <a:ext cx="719170" cy="701656"/>
            <a:chOff x="7044125" y="4266813"/>
            <a:chExt cx="1967095" cy="1919190"/>
          </a:xfrm>
        </p:grpSpPr>
        <p:sp>
          <p:nvSpPr>
            <p:cNvPr id="37" name="Google Shape;37;p2"/>
            <p:cNvSpPr/>
            <p:nvPr/>
          </p:nvSpPr>
          <p:spPr>
            <a:xfrm>
              <a:off x="7271874" y="4466242"/>
              <a:ext cx="495300" cy="507900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80013" y="4266813"/>
              <a:ext cx="495300" cy="507900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88165" y="4474492"/>
              <a:ext cx="495300" cy="5079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515920" y="4982390"/>
              <a:ext cx="495300" cy="5079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288181" y="5498557"/>
              <a:ext cx="495300" cy="5079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780013" y="5678102"/>
              <a:ext cx="495300" cy="507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71880" y="5498539"/>
              <a:ext cx="495300" cy="5079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044125" y="4982408"/>
              <a:ext cx="495300" cy="507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2"/>
          <p:cNvSpPr/>
          <p:nvPr/>
        </p:nvSpPr>
        <p:spPr>
          <a:xfrm>
            <a:off x="3054119" y="5771400"/>
            <a:ext cx="513894" cy="513894"/>
          </a:xfrm>
          <a:custGeom>
            <a:avLst/>
            <a:gdLst/>
            <a:ahLst/>
            <a:cxnLst/>
            <a:rect l="l" t="t" r="r" b="b"/>
            <a:pathLst>
              <a:path w="7441" h="7441" extrusionOk="0">
                <a:moveTo>
                  <a:pt x="232" y="1"/>
                </a:moveTo>
                <a:cubicBezTo>
                  <a:pt x="107" y="1"/>
                  <a:pt x="0" y="108"/>
                  <a:pt x="0" y="233"/>
                </a:cubicBezTo>
                <a:cubicBezTo>
                  <a:pt x="0" y="268"/>
                  <a:pt x="18" y="286"/>
                  <a:pt x="18" y="304"/>
                </a:cubicBezTo>
                <a:lnTo>
                  <a:pt x="2284" y="7138"/>
                </a:lnTo>
                <a:cubicBezTo>
                  <a:pt x="2327" y="7237"/>
                  <a:pt x="2415" y="7291"/>
                  <a:pt x="2512" y="7291"/>
                </a:cubicBezTo>
                <a:cubicBezTo>
                  <a:pt x="2537" y="7291"/>
                  <a:pt x="2562" y="7288"/>
                  <a:pt x="2588" y="7280"/>
                </a:cubicBezTo>
                <a:cubicBezTo>
                  <a:pt x="2641" y="7263"/>
                  <a:pt x="2695" y="7209"/>
                  <a:pt x="2730" y="7138"/>
                </a:cubicBezTo>
                <a:lnTo>
                  <a:pt x="3587" y="4765"/>
                </a:lnTo>
                <a:lnTo>
                  <a:pt x="6263" y="7441"/>
                </a:lnTo>
                <a:lnTo>
                  <a:pt x="7441" y="6263"/>
                </a:lnTo>
                <a:lnTo>
                  <a:pt x="4764" y="3587"/>
                </a:lnTo>
                <a:lnTo>
                  <a:pt x="7137" y="2731"/>
                </a:lnTo>
                <a:cubicBezTo>
                  <a:pt x="7262" y="2677"/>
                  <a:pt x="7316" y="2552"/>
                  <a:pt x="7280" y="2427"/>
                </a:cubicBezTo>
                <a:cubicBezTo>
                  <a:pt x="7262" y="2374"/>
                  <a:pt x="7191" y="2302"/>
                  <a:pt x="7137" y="2284"/>
                </a:cubicBezTo>
                <a:lnTo>
                  <a:pt x="304" y="18"/>
                </a:lnTo>
                <a:cubicBezTo>
                  <a:pt x="286" y="1"/>
                  <a:pt x="250" y="1"/>
                  <a:pt x="232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2935050" y="2828050"/>
            <a:ext cx="6187200" cy="2501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8" name="Google Shape;48;p2"/>
          <p:cNvGrpSpPr/>
          <p:nvPr/>
        </p:nvGrpSpPr>
        <p:grpSpPr>
          <a:xfrm>
            <a:off x="9986763" y="5578813"/>
            <a:ext cx="941400" cy="706475"/>
            <a:chOff x="9799675" y="3601413"/>
            <a:chExt cx="941400" cy="706475"/>
          </a:xfrm>
        </p:grpSpPr>
        <p:sp>
          <p:nvSpPr>
            <p:cNvPr id="49" name="Google Shape;49;p2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/>
          <p:nvPr/>
        </p:nvSpPr>
        <p:spPr>
          <a:xfrm>
            <a:off x="6096063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1"/>
          <p:cNvSpPr txBox="1">
            <a:spLocks noGrp="1"/>
          </p:cNvSpPr>
          <p:nvPr>
            <p:ph type="title"/>
          </p:nvPr>
        </p:nvSpPr>
        <p:spPr>
          <a:xfrm>
            <a:off x="354004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93" name="Google Shape;293;p11"/>
          <p:cNvSpPr txBox="1">
            <a:spLocks noGrp="1"/>
          </p:cNvSpPr>
          <p:nvPr>
            <p:ph type="subTitle" idx="1"/>
          </p:nvPr>
        </p:nvSpPr>
        <p:spPr>
          <a:xfrm>
            <a:off x="354004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4" name="Google Shape;294;p11"/>
          <p:cNvSpPr txBox="1">
            <a:spLocks noGrp="1"/>
          </p:cNvSpPr>
          <p:nvPr>
            <p:ph type="body" idx="2"/>
          </p:nvPr>
        </p:nvSpPr>
        <p:spPr>
          <a:xfrm>
            <a:off x="6586068" y="965433"/>
            <a:ext cx="51162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5" name="Google Shape;295;p1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"/>
          <p:cNvSpPr txBox="1">
            <a:spLocks noGrp="1"/>
          </p:cNvSpPr>
          <p:nvPr>
            <p:ph type="body" idx="1"/>
          </p:nvPr>
        </p:nvSpPr>
        <p:spPr>
          <a:xfrm>
            <a:off x="415604" y="5640767"/>
            <a:ext cx="79986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298" name="Google Shape;298;p1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9" name="Google Shape;299;p12"/>
          <p:cNvSpPr/>
          <p:nvPr/>
        </p:nvSpPr>
        <p:spPr>
          <a:xfrm>
            <a:off x="0" y="0"/>
            <a:ext cx="12192000" cy="5139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2"/>
          <p:cNvSpPr/>
          <p:nvPr/>
        </p:nvSpPr>
        <p:spPr>
          <a:xfrm>
            <a:off x="91288" y="71538"/>
            <a:ext cx="360000" cy="3600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01" name="Google Shape;301;p12"/>
          <p:cNvSpPr/>
          <p:nvPr/>
        </p:nvSpPr>
        <p:spPr>
          <a:xfrm>
            <a:off x="529463" y="71538"/>
            <a:ext cx="360000" cy="3600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2"/>
          <p:cNvSpPr/>
          <p:nvPr/>
        </p:nvSpPr>
        <p:spPr>
          <a:xfrm>
            <a:off x="967638" y="71538"/>
            <a:ext cx="360000" cy="3600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"/>
          <p:cNvSpPr/>
          <p:nvPr/>
        </p:nvSpPr>
        <p:spPr>
          <a:xfrm>
            <a:off x="601463" y="143538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2"/>
          <p:cNvSpPr/>
          <p:nvPr/>
        </p:nvSpPr>
        <p:spPr>
          <a:xfrm>
            <a:off x="1023238" y="318475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12"/>
          <p:cNvGrpSpPr/>
          <p:nvPr/>
        </p:nvGrpSpPr>
        <p:grpSpPr>
          <a:xfrm>
            <a:off x="173188" y="158716"/>
            <a:ext cx="196200" cy="196200"/>
            <a:chOff x="2205246" y="-492159"/>
            <a:chExt cx="196200" cy="196200"/>
          </a:xfrm>
        </p:grpSpPr>
        <p:sp>
          <p:nvSpPr>
            <p:cNvPr id="306" name="Google Shape;306;p12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or process">
  <p:cSld name="BLANK_4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"/>
          <p:cNvSpPr txBox="1">
            <a:spLocks noGrp="1"/>
          </p:cNvSpPr>
          <p:nvPr>
            <p:ph type="sldNum" idx="12"/>
          </p:nvPr>
        </p:nvSpPr>
        <p:spPr>
          <a:xfrm>
            <a:off x="10813718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2" name="Google Shape;312;p14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13" name="Google Shape;313;p14"/>
          <p:cNvSpPr txBox="1">
            <a:spLocks noGrp="1"/>
          </p:cNvSpPr>
          <p:nvPr>
            <p:ph type="body" idx="1"/>
          </p:nvPr>
        </p:nvSpPr>
        <p:spPr>
          <a:xfrm>
            <a:off x="408738" y="3107809"/>
            <a:ext cx="2179500" cy="32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4" name="Google Shape;314;p14"/>
          <p:cNvSpPr txBox="1">
            <a:spLocks noGrp="1"/>
          </p:cNvSpPr>
          <p:nvPr>
            <p:ph type="subTitle" idx="2"/>
          </p:nvPr>
        </p:nvSpPr>
        <p:spPr>
          <a:xfrm>
            <a:off x="408738" y="2385333"/>
            <a:ext cx="2179500" cy="62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None/>
              <a:defRPr sz="3200" b="1"/>
            </a:lvl9pPr>
          </a:lstStyle>
          <a:p>
            <a:endParaRPr/>
          </a:p>
        </p:txBody>
      </p:sp>
      <p:sp>
        <p:nvSpPr>
          <p:cNvPr id="315" name="Google Shape;315;p14"/>
          <p:cNvSpPr txBox="1">
            <a:spLocks noGrp="1"/>
          </p:cNvSpPr>
          <p:nvPr>
            <p:ph type="body" idx="3"/>
          </p:nvPr>
        </p:nvSpPr>
        <p:spPr>
          <a:xfrm>
            <a:off x="2727301" y="3107809"/>
            <a:ext cx="2179500" cy="32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6" name="Google Shape;316;p14"/>
          <p:cNvSpPr txBox="1">
            <a:spLocks noGrp="1"/>
          </p:cNvSpPr>
          <p:nvPr>
            <p:ph type="subTitle" idx="4"/>
          </p:nvPr>
        </p:nvSpPr>
        <p:spPr>
          <a:xfrm>
            <a:off x="2727301" y="2385333"/>
            <a:ext cx="2179500" cy="62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None/>
              <a:defRPr sz="3200" b="1"/>
            </a:lvl9pPr>
          </a:lstStyle>
          <a:p>
            <a:endParaRPr/>
          </a:p>
        </p:txBody>
      </p:sp>
      <p:sp>
        <p:nvSpPr>
          <p:cNvPr id="317" name="Google Shape;317;p14"/>
          <p:cNvSpPr txBox="1">
            <a:spLocks noGrp="1"/>
          </p:cNvSpPr>
          <p:nvPr>
            <p:ph type="body" idx="5"/>
          </p:nvPr>
        </p:nvSpPr>
        <p:spPr>
          <a:xfrm>
            <a:off x="5045864" y="3107809"/>
            <a:ext cx="2179500" cy="32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14"/>
          <p:cNvSpPr txBox="1">
            <a:spLocks noGrp="1"/>
          </p:cNvSpPr>
          <p:nvPr>
            <p:ph type="subTitle" idx="6"/>
          </p:nvPr>
        </p:nvSpPr>
        <p:spPr>
          <a:xfrm>
            <a:off x="5045864" y="2385333"/>
            <a:ext cx="2179500" cy="62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None/>
              <a:defRPr sz="3200" b="1"/>
            </a:lvl9pPr>
          </a:lstStyle>
          <a:p>
            <a:endParaRPr/>
          </a:p>
        </p:txBody>
      </p:sp>
      <p:sp>
        <p:nvSpPr>
          <p:cNvPr id="319" name="Google Shape;319;p14"/>
          <p:cNvSpPr txBox="1">
            <a:spLocks noGrp="1"/>
          </p:cNvSpPr>
          <p:nvPr>
            <p:ph type="body" idx="7"/>
          </p:nvPr>
        </p:nvSpPr>
        <p:spPr>
          <a:xfrm>
            <a:off x="7364428" y="3107809"/>
            <a:ext cx="2179500" cy="32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20" name="Google Shape;320;p14"/>
          <p:cNvSpPr txBox="1">
            <a:spLocks noGrp="1"/>
          </p:cNvSpPr>
          <p:nvPr>
            <p:ph type="subTitle" idx="8"/>
          </p:nvPr>
        </p:nvSpPr>
        <p:spPr>
          <a:xfrm>
            <a:off x="7364428" y="2385333"/>
            <a:ext cx="2179500" cy="62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None/>
              <a:defRPr sz="3200" b="1"/>
            </a:lvl9pPr>
          </a:lstStyle>
          <a:p>
            <a:endParaRPr/>
          </a:p>
        </p:txBody>
      </p:sp>
      <p:sp>
        <p:nvSpPr>
          <p:cNvPr id="321" name="Google Shape;321;p14"/>
          <p:cNvSpPr txBox="1">
            <a:spLocks noGrp="1"/>
          </p:cNvSpPr>
          <p:nvPr>
            <p:ph type="body" idx="9"/>
          </p:nvPr>
        </p:nvSpPr>
        <p:spPr>
          <a:xfrm>
            <a:off x="9682991" y="3107809"/>
            <a:ext cx="2179500" cy="32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22" name="Google Shape;322;p14"/>
          <p:cNvSpPr txBox="1">
            <a:spLocks noGrp="1"/>
          </p:cNvSpPr>
          <p:nvPr>
            <p:ph type="subTitle" idx="13"/>
          </p:nvPr>
        </p:nvSpPr>
        <p:spPr>
          <a:xfrm>
            <a:off x="9682991" y="2385333"/>
            <a:ext cx="2179500" cy="62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None/>
              <a:defRPr sz="3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None/>
              <a:defRPr sz="3200" b="1"/>
            </a:lvl9pPr>
          </a:lstStyle>
          <a:p>
            <a:endParaRPr/>
          </a:p>
        </p:txBody>
      </p:sp>
      <p:grpSp>
        <p:nvGrpSpPr>
          <p:cNvPr id="323" name="Google Shape;323;p14"/>
          <p:cNvGrpSpPr/>
          <p:nvPr/>
        </p:nvGrpSpPr>
        <p:grpSpPr>
          <a:xfrm>
            <a:off x="708108" y="2294769"/>
            <a:ext cx="1326338" cy="995353"/>
            <a:chOff x="9799675" y="3601413"/>
            <a:chExt cx="941400" cy="706475"/>
          </a:xfrm>
        </p:grpSpPr>
        <p:sp>
          <p:nvSpPr>
            <p:cNvPr id="324" name="Google Shape;324;p14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14"/>
          <p:cNvGrpSpPr/>
          <p:nvPr/>
        </p:nvGrpSpPr>
        <p:grpSpPr>
          <a:xfrm>
            <a:off x="3074374" y="2294769"/>
            <a:ext cx="1326338" cy="995353"/>
            <a:chOff x="9799675" y="3601413"/>
            <a:chExt cx="941400" cy="706475"/>
          </a:xfrm>
        </p:grpSpPr>
        <p:sp>
          <p:nvSpPr>
            <p:cNvPr id="327" name="Google Shape;327;p14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4"/>
          <p:cNvGrpSpPr/>
          <p:nvPr/>
        </p:nvGrpSpPr>
        <p:grpSpPr>
          <a:xfrm>
            <a:off x="5440639" y="2294769"/>
            <a:ext cx="1326338" cy="995353"/>
            <a:chOff x="9799675" y="3601413"/>
            <a:chExt cx="941400" cy="706475"/>
          </a:xfrm>
        </p:grpSpPr>
        <p:sp>
          <p:nvSpPr>
            <p:cNvPr id="330" name="Google Shape;330;p14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14"/>
          <p:cNvGrpSpPr/>
          <p:nvPr/>
        </p:nvGrpSpPr>
        <p:grpSpPr>
          <a:xfrm>
            <a:off x="7806905" y="2294769"/>
            <a:ext cx="1326338" cy="995353"/>
            <a:chOff x="9799675" y="3601413"/>
            <a:chExt cx="941400" cy="706475"/>
          </a:xfrm>
        </p:grpSpPr>
        <p:sp>
          <p:nvSpPr>
            <p:cNvPr id="333" name="Google Shape;333;p14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14"/>
          <p:cNvGrpSpPr/>
          <p:nvPr/>
        </p:nvGrpSpPr>
        <p:grpSpPr>
          <a:xfrm>
            <a:off x="10173170" y="2294769"/>
            <a:ext cx="1326338" cy="995353"/>
            <a:chOff x="9799675" y="3601413"/>
            <a:chExt cx="941400" cy="706475"/>
          </a:xfrm>
        </p:grpSpPr>
        <p:sp>
          <p:nvSpPr>
            <p:cNvPr id="336" name="Google Shape;336;p14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14"/>
          <p:cNvSpPr/>
          <p:nvPr/>
        </p:nvSpPr>
        <p:spPr>
          <a:xfrm>
            <a:off x="16401" y="10075"/>
            <a:ext cx="121920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4"/>
          <p:cNvSpPr/>
          <p:nvPr/>
        </p:nvSpPr>
        <p:spPr>
          <a:xfrm>
            <a:off x="99488" y="8161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40" name="Google Shape;340;p14"/>
          <p:cNvSpPr/>
          <p:nvPr/>
        </p:nvSpPr>
        <p:spPr>
          <a:xfrm>
            <a:off x="537663" y="8161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4"/>
          <p:cNvSpPr/>
          <p:nvPr/>
        </p:nvSpPr>
        <p:spPr>
          <a:xfrm>
            <a:off x="975838" y="8161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4"/>
          <p:cNvSpPr/>
          <p:nvPr/>
        </p:nvSpPr>
        <p:spPr>
          <a:xfrm>
            <a:off x="609663" y="15361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4"/>
          <p:cNvSpPr/>
          <p:nvPr/>
        </p:nvSpPr>
        <p:spPr>
          <a:xfrm>
            <a:off x="1031438" y="32855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14"/>
          <p:cNvGrpSpPr/>
          <p:nvPr/>
        </p:nvGrpSpPr>
        <p:grpSpPr>
          <a:xfrm>
            <a:off x="181388" y="168791"/>
            <a:ext cx="196200" cy="196200"/>
            <a:chOff x="2205246" y="-492159"/>
            <a:chExt cx="196200" cy="196200"/>
          </a:xfrm>
        </p:grpSpPr>
        <p:sp>
          <p:nvSpPr>
            <p:cNvPr id="345" name="Google Shape;345;p14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LANK_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"/>
          <p:cNvSpPr/>
          <p:nvPr/>
        </p:nvSpPr>
        <p:spPr>
          <a:xfrm>
            <a:off x="16401" y="10075"/>
            <a:ext cx="121920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"/>
          <p:cNvSpPr/>
          <p:nvPr/>
        </p:nvSpPr>
        <p:spPr>
          <a:xfrm>
            <a:off x="99488" y="8161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51" name="Google Shape;351;p15"/>
          <p:cNvSpPr/>
          <p:nvPr/>
        </p:nvSpPr>
        <p:spPr>
          <a:xfrm>
            <a:off x="537663" y="8161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5"/>
          <p:cNvSpPr/>
          <p:nvPr/>
        </p:nvSpPr>
        <p:spPr>
          <a:xfrm>
            <a:off x="975838" y="8161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5"/>
          <p:cNvSpPr/>
          <p:nvPr/>
        </p:nvSpPr>
        <p:spPr>
          <a:xfrm>
            <a:off x="609663" y="15361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5"/>
          <p:cNvSpPr/>
          <p:nvPr/>
        </p:nvSpPr>
        <p:spPr>
          <a:xfrm>
            <a:off x="1031438" y="32855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15"/>
          <p:cNvGrpSpPr/>
          <p:nvPr/>
        </p:nvGrpSpPr>
        <p:grpSpPr>
          <a:xfrm>
            <a:off x="181388" y="168791"/>
            <a:ext cx="196200" cy="196200"/>
            <a:chOff x="2205246" y="-492159"/>
            <a:chExt cx="196200" cy="196200"/>
          </a:xfrm>
        </p:grpSpPr>
        <p:sp>
          <p:nvSpPr>
            <p:cNvPr id="356" name="Google Shape;356;p15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15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9" name="Google Shape;359;p15"/>
          <p:cNvSpPr txBox="1">
            <a:spLocks noGrp="1"/>
          </p:cNvSpPr>
          <p:nvPr>
            <p:ph type="title"/>
          </p:nvPr>
        </p:nvSpPr>
        <p:spPr>
          <a:xfrm>
            <a:off x="415492" y="1160125"/>
            <a:ext cx="11361000" cy="473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800"/>
            </a:lvl9pPr>
          </a:lstStyle>
          <a:p>
            <a:endParaRPr/>
          </a:p>
        </p:txBody>
      </p:sp>
      <p:sp>
        <p:nvSpPr>
          <p:cNvPr id="360" name="Google Shape;360;p15"/>
          <p:cNvSpPr txBox="1"/>
          <p:nvPr/>
        </p:nvSpPr>
        <p:spPr>
          <a:xfrm rot="5400000">
            <a:off x="-632925" y="11047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2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Google Shape;362;p16"/>
          <p:cNvGraphicFramePr/>
          <p:nvPr/>
        </p:nvGraphicFramePr>
        <p:xfrm>
          <a:off x="-152925" y="4252800"/>
          <a:ext cx="22971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Google Shape;363;p16"/>
          <p:cNvSpPr/>
          <p:nvPr/>
        </p:nvSpPr>
        <p:spPr>
          <a:xfrm>
            <a:off x="432300" y="456425"/>
            <a:ext cx="7632900" cy="59646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>
            <a:off x="454380" y="466500"/>
            <a:ext cx="76329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65" name="Google Shape;365;p16"/>
          <p:cNvGraphicFramePr/>
          <p:nvPr/>
        </p:nvGraphicFramePr>
        <p:xfrm>
          <a:off x="9393125" y="-168900"/>
          <a:ext cx="30628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6" name="Google Shape;366;p16"/>
          <p:cNvSpPr/>
          <p:nvPr/>
        </p:nvSpPr>
        <p:spPr>
          <a:xfrm>
            <a:off x="5333750" y="253050"/>
            <a:ext cx="6395400" cy="63519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>
            <a:off x="5343865" y="263125"/>
            <a:ext cx="63954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>
            <a:off x="5427425" y="3346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69" name="Google Shape;369;p16"/>
          <p:cNvSpPr/>
          <p:nvPr/>
        </p:nvSpPr>
        <p:spPr>
          <a:xfrm>
            <a:off x="5865600" y="3346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>
            <a:off x="6303775" y="3346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>
            <a:off x="5937600" y="4066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>
            <a:off x="6359375" y="5816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16"/>
          <p:cNvGrpSpPr/>
          <p:nvPr/>
        </p:nvGrpSpPr>
        <p:grpSpPr>
          <a:xfrm>
            <a:off x="5509325" y="421841"/>
            <a:ext cx="196200" cy="196200"/>
            <a:chOff x="2205246" y="-492159"/>
            <a:chExt cx="196200" cy="196200"/>
          </a:xfrm>
        </p:grpSpPr>
        <p:sp>
          <p:nvSpPr>
            <p:cNvPr id="374" name="Google Shape;374;p16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16"/>
          <p:cNvSpPr/>
          <p:nvPr/>
        </p:nvSpPr>
        <p:spPr>
          <a:xfrm>
            <a:off x="525963" y="538038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77" name="Google Shape;377;p16"/>
          <p:cNvSpPr/>
          <p:nvPr/>
        </p:nvSpPr>
        <p:spPr>
          <a:xfrm>
            <a:off x="964138" y="538038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>
            <a:off x="1402313" y="538038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>
            <a:off x="1036138" y="610038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>
            <a:off x="1457913" y="784975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16"/>
          <p:cNvGrpSpPr/>
          <p:nvPr/>
        </p:nvGrpSpPr>
        <p:grpSpPr>
          <a:xfrm>
            <a:off x="607862" y="625216"/>
            <a:ext cx="196200" cy="196200"/>
            <a:chOff x="2205246" y="-492159"/>
            <a:chExt cx="196200" cy="196200"/>
          </a:xfrm>
        </p:grpSpPr>
        <p:sp>
          <p:nvSpPr>
            <p:cNvPr id="382" name="Google Shape;382;p16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6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16"/>
          <p:cNvSpPr txBox="1">
            <a:spLocks noGrp="1"/>
          </p:cNvSpPr>
          <p:nvPr>
            <p:ph type="title"/>
          </p:nvPr>
        </p:nvSpPr>
        <p:spPr>
          <a:xfrm>
            <a:off x="759901" y="1724450"/>
            <a:ext cx="38601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subTitle" idx="1"/>
          </p:nvPr>
        </p:nvSpPr>
        <p:spPr>
          <a:xfrm>
            <a:off x="804050" y="3901200"/>
            <a:ext cx="3860100" cy="219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sMania">
  <p:cSld name="BLANK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9" name="Google Shape;389;p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0" name="Google Shape;390;p17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17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-GB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-GB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-GB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-GB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-GB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92" name="Google Shape;392;p17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93" name="Google Shape;393;p17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7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7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17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7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Google Shape;52;p3"/>
          <p:cNvGraphicFramePr/>
          <p:nvPr/>
        </p:nvGraphicFramePr>
        <p:xfrm>
          <a:off x="9393125" y="-168900"/>
          <a:ext cx="30628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3" name="Google Shape;53;p3"/>
          <p:cNvGraphicFramePr/>
          <p:nvPr/>
        </p:nvGraphicFramePr>
        <p:xfrm>
          <a:off x="-152925" y="4252800"/>
          <a:ext cx="22971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4" name="Google Shape;54;p3"/>
          <p:cNvSpPr/>
          <p:nvPr/>
        </p:nvSpPr>
        <p:spPr>
          <a:xfrm>
            <a:off x="488600" y="518650"/>
            <a:ext cx="10383300" cy="4883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505022" y="528725"/>
            <a:ext cx="103833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582275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7" name="Google Shape;57;p3"/>
          <p:cNvSpPr/>
          <p:nvPr/>
        </p:nvSpPr>
        <p:spPr>
          <a:xfrm>
            <a:off x="1020450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1458625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1092450" y="6722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1514225" y="8472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664175" y="687441"/>
            <a:ext cx="196200" cy="196200"/>
            <a:chOff x="2205246" y="-492159"/>
            <a:chExt cx="196200" cy="196200"/>
          </a:xfrm>
        </p:grpSpPr>
        <p:sp>
          <p:nvSpPr>
            <p:cNvPr id="62" name="Google Shape;62;p3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3"/>
          <p:cNvSpPr/>
          <p:nvPr/>
        </p:nvSpPr>
        <p:spPr>
          <a:xfrm>
            <a:off x="1190574" y="1512950"/>
            <a:ext cx="10366800" cy="4883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190574" y="1523025"/>
            <a:ext cx="10366800" cy="5139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81863" y="1594563"/>
            <a:ext cx="360000" cy="3600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7" name="Google Shape;67;p3"/>
          <p:cNvSpPr/>
          <p:nvPr/>
        </p:nvSpPr>
        <p:spPr>
          <a:xfrm>
            <a:off x="1720038" y="1594563"/>
            <a:ext cx="360000" cy="3600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2158213" y="1594563"/>
            <a:ext cx="360000" cy="3600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1792038" y="16665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2213813" y="18415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3"/>
          <p:cNvGrpSpPr/>
          <p:nvPr/>
        </p:nvGrpSpPr>
        <p:grpSpPr>
          <a:xfrm>
            <a:off x="1363762" y="1681741"/>
            <a:ext cx="196200" cy="196200"/>
            <a:chOff x="2205246" y="-492159"/>
            <a:chExt cx="196200" cy="196200"/>
          </a:xfrm>
        </p:grpSpPr>
        <p:sp>
          <p:nvSpPr>
            <p:cNvPr id="72" name="Google Shape;72;p3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1720050" y="2517325"/>
            <a:ext cx="9387900" cy="330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11220144" y="6120975"/>
            <a:ext cx="513894" cy="513894"/>
          </a:xfrm>
          <a:custGeom>
            <a:avLst/>
            <a:gdLst/>
            <a:ahLst/>
            <a:cxnLst/>
            <a:rect l="l" t="t" r="r" b="b"/>
            <a:pathLst>
              <a:path w="7441" h="7441" extrusionOk="0">
                <a:moveTo>
                  <a:pt x="232" y="1"/>
                </a:moveTo>
                <a:cubicBezTo>
                  <a:pt x="107" y="1"/>
                  <a:pt x="0" y="108"/>
                  <a:pt x="0" y="233"/>
                </a:cubicBezTo>
                <a:cubicBezTo>
                  <a:pt x="0" y="268"/>
                  <a:pt x="18" y="286"/>
                  <a:pt x="18" y="304"/>
                </a:cubicBezTo>
                <a:lnTo>
                  <a:pt x="2284" y="7138"/>
                </a:lnTo>
                <a:cubicBezTo>
                  <a:pt x="2327" y="7237"/>
                  <a:pt x="2415" y="7291"/>
                  <a:pt x="2512" y="7291"/>
                </a:cubicBezTo>
                <a:cubicBezTo>
                  <a:pt x="2537" y="7291"/>
                  <a:pt x="2562" y="7288"/>
                  <a:pt x="2588" y="7280"/>
                </a:cubicBezTo>
                <a:cubicBezTo>
                  <a:pt x="2641" y="7263"/>
                  <a:pt x="2695" y="7209"/>
                  <a:pt x="2730" y="7138"/>
                </a:cubicBezTo>
                <a:lnTo>
                  <a:pt x="3587" y="4765"/>
                </a:lnTo>
                <a:lnTo>
                  <a:pt x="6263" y="7441"/>
                </a:lnTo>
                <a:lnTo>
                  <a:pt x="7441" y="6263"/>
                </a:lnTo>
                <a:lnTo>
                  <a:pt x="4764" y="3587"/>
                </a:lnTo>
                <a:lnTo>
                  <a:pt x="7137" y="2731"/>
                </a:lnTo>
                <a:cubicBezTo>
                  <a:pt x="7262" y="2677"/>
                  <a:pt x="7316" y="2552"/>
                  <a:pt x="7280" y="2427"/>
                </a:cubicBezTo>
                <a:cubicBezTo>
                  <a:pt x="7262" y="2374"/>
                  <a:pt x="7191" y="2302"/>
                  <a:pt x="7137" y="2284"/>
                </a:cubicBezTo>
                <a:lnTo>
                  <a:pt x="304" y="18"/>
                </a:lnTo>
                <a:cubicBezTo>
                  <a:pt x="286" y="1"/>
                  <a:pt x="250" y="1"/>
                  <a:pt x="232" y="1"/>
                </a:cubicBezTo>
                <a:close/>
              </a:path>
            </a:pathLst>
          </a:custGeom>
          <a:solidFill>
            <a:srgbClr val="F3F3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Google Shape;78;p4"/>
          <p:cNvGraphicFramePr/>
          <p:nvPr/>
        </p:nvGraphicFramePr>
        <p:xfrm>
          <a:off x="9393125" y="-168900"/>
          <a:ext cx="30628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9" name="Google Shape;79;p4"/>
          <p:cNvGraphicFramePr/>
          <p:nvPr/>
        </p:nvGraphicFramePr>
        <p:xfrm>
          <a:off x="-152925" y="4252800"/>
          <a:ext cx="22971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0" name="Google Shape;80;p4"/>
          <p:cNvSpPr/>
          <p:nvPr/>
        </p:nvSpPr>
        <p:spPr>
          <a:xfrm>
            <a:off x="488600" y="518650"/>
            <a:ext cx="10383300" cy="4883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05022" y="528725"/>
            <a:ext cx="103833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582275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3" name="Google Shape;83;p4"/>
          <p:cNvSpPr/>
          <p:nvPr/>
        </p:nvSpPr>
        <p:spPr>
          <a:xfrm>
            <a:off x="1020450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1458625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092450" y="6722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1514225" y="8472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4"/>
          <p:cNvGrpSpPr/>
          <p:nvPr/>
        </p:nvGrpSpPr>
        <p:grpSpPr>
          <a:xfrm>
            <a:off x="664175" y="687441"/>
            <a:ext cx="196200" cy="196200"/>
            <a:chOff x="2205246" y="-492159"/>
            <a:chExt cx="196200" cy="196200"/>
          </a:xfrm>
        </p:grpSpPr>
        <p:sp>
          <p:nvSpPr>
            <p:cNvPr id="88" name="Google Shape;88;p4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4"/>
          <p:cNvSpPr/>
          <p:nvPr/>
        </p:nvSpPr>
        <p:spPr>
          <a:xfrm>
            <a:off x="1182374" y="1512950"/>
            <a:ext cx="10366800" cy="48834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1198770" y="1523025"/>
            <a:ext cx="103668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1281863" y="15945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" name="Google Shape;93;p4"/>
          <p:cNvSpPr/>
          <p:nvPr/>
        </p:nvSpPr>
        <p:spPr>
          <a:xfrm>
            <a:off x="1720038" y="15945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2158213" y="15945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1792038" y="16665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2213813" y="18415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1363762" y="1681741"/>
            <a:ext cx="196200" cy="196200"/>
            <a:chOff x="2205246" y="-492159"/>
            <a:chExt cx="196200" cy="196200"/>
          </a:xfrm>
        </p:grpSpPr>
        <p:sp>
          <p:nvSpPr>
            <p:cNvPr id="98" name="Google Shape;98;p4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514225" y="2314625"/>
            <a:ext cx="9685500" cy="103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1"/>
          </p:nvPr>
        </p:nvSpPr>
        <p:spPr>
          <a:xfrm>
            <a:off x="1514225" y="3834077"/>
            <a:ext cx="9685500" cy="225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3" name="Google Shape;103;p4"/>
          <p:cNvGrpSpPr/>
          <p:nvPr/>
        </p:nvGrpSpPr>
        <p:grpSpPr>
          <a:xfrm>
            <a:off x="10687372" y="5537347"/>
            <a:ext cx="1061241" cy="1040222"/>
            <a:chOff x="4568697" y="5245097"/>
            <a:chExt cx="1061241" cy="1040222"/>
          </a:xfrm>
        </p:grpSpPr>
        <p:grpSp>
          <p:nvGrpSpPr>
            <p:cNvPr id="104" name="Google Shape;104;p4"/>
            <p:cNvGrpSpPr/>
            <p:nvPr/>
          </p:nvGrpSpPr>
          <p:grpSpPr>
            <a:xfrm>
              <a:off x="4568697" y="5245097"/>
              <a:ext cx="719170" cy="701656"/>
              <a:chOff x="7044125" y="4266813"/>
              <a:chExt cx="1967095" cy="1919190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7271874" y="4466242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7780013" y="4266813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8288165" y="4474492"/>
                <a:ext cx="495300" cy="507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8515920" y="4982390"/>
                <a:ext cx="495300" cy="507900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8288181" y="5498557"/>
                <a:ext cx="495300" cy="5079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7780013" y="5678102"/>
                <a:ext cx="495300" cy="5079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7271880" y="5498539"/>
                <a:ext cx="495300" cy="5079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7044125" y="4982408"/>
                <a:ext cx="495300" cy="5079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113;p4"/>
            <p:cNvSpPr/>
            <p:nvPr/>
          </p:nvSpPr>
          <p:spPr>
            <a:xfrm>
              <a:off x="5116044" y="5771425"/>
              <a:ext cx="513894" cy="513894"/>
            </a:xfrm>
            <a:custGeom>
              <a:avLst/>
              <a:gdLst/>
              <a:ahLst/>
              <a:cxnLst/>
              <a:rect l="l" t="t" r="r" b="b"/>
              <a:pathLst>
                <a:path w="7441" h="7441" extrusionOk="0">
                  <a:moveTo>
                    <a:pt x="232" y="1"/>
                  </a:moveTo>
                  <a:cubicBezTo>
                    <a:pt x="107" y="1"/>
                    <a:pt x="0" y="108"/>
                    <a:pt x="0" y="233"/>
                  </a:cubicBezTo>
                  <a:cubicBezTo>
                    <a:pt x="0" y="268"/>
                    <a:pt x="18" y="286"/>
                    <a:pt x="18" y="304"/>
                  </a:cubicBezTo>
                  <a:lnTo>
                    <a:pt x="2284" y="7138"/>
                  </a:lnTo>
                  <a:cubicBezTo>
                    <a:pt x="2327" y="7237"/>
                    <a:pt x="2415" y="7291"/>
                    <a:pt x="2512" y="7291"/>
                  </a:cubicBezTo>
                  <a:cubicBezTo>
                    <a:pt x="2537" y="7291"/>
                    <a:pt x="2562" y="7288"/>
                    <a:pt x="2588" y="7280"/>
                  </a:cubicBezTo>
                  <a:cubicBezTo>
                    <a:pt x="2641" y="7263"/>
                    <a:pt x="2695" y="7209"/>
                    <a:pt x="2730" y="7138"/>
                  </a:cubicBezTo>
                  <a:lnTo>
                    <a:pt x="3587" y="4765"/>
                  </a:lnTo>
                  <a:lnTo>
                    <a:pt x="6263" y="7441"/>
                  </a:lnTo>
                  <a:lnTo>
                    <a:pt x="7441" y="6263"/>
                  </a:lnTo>
                  <a:lnTo>
                    <a:pt x="4764" y="3587"/>
                  </a:lnTo>
                  <a:lnTo>
                    <a:pt x="7137" y="2731"/>
                  </a:lnTo>
                  <a:cubicBezTo>
                    <a:pt x="7262" y="2677"/>
                    <a:pt x="7316" y="2552"/>
                    <a:pt x="7280" y="2427"/>
                  </a:cubicBezTo>
                  <a:cubicBezTo>
                    <a:pt x="7262" y="2374"/>
                    <a:pt x="7191" y="2302"/>
                    <a:pt x="7137" y="2284"/>
                  </a:cubicBezTo>
                  <a:lnTo>
                    <a:pt x="304" y="18"/>
                  </a:lnTo>
                  <a:cubicBezTo>
                    <a:pt x="286" y="1"/>
                    <a:pt x="250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Google Shape;115;p5"/>
          <p:cNvGraphicFramePr/>
          <p:nvPr/>
        </p:nvGraphicFramePr>
        <p:xfrm>
          <a:off x="9393125" y="-168900"/>
          <a:ext cx="30628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6" name="Google Shape;116;p5"/>
          <p:cNvGraphicFramePr/>
          <p:nvPr/>
        </p:nvGraphicFramePr>
        <p:xfrm>
          <a:off x="-152925" y="4252800"/>
          <a:ext cx="22971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7" name="Google Shape;117;p5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232300" y="170825"/>
            <a:ext cx="7287000" cy="63519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243825" y="180900"/>
            <a:ext cx="72870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325975" y="252438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1" name="Google Shape;121;p5"/>
          <p:cNvSpPr/>
          <p:nvPr/>
        </p:nvSpPr>
        <p:spPr>
          <a:xfrm>
            <a:off x="764150" y="252438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1202325" y="252438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836150" y="324438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1257925" y="499375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5"/>
          <p:cNvGrpSpPr/>
          <p:nvPr/>
        </p:nvGrpSpPr>
        <p:grpSpPr>
          <a:xfrm>
            <a:off x="407875" y="339616"/>
            <a:ext cx="196200" cy="196200"/>
            <a:chOff x="2205246" y="-492159"/>
            <a:chExt cx="196200" cy="196200"/>
          </a:xfrm>
        </p:grpSpPr>
        <p:sp>
          <p:nvSpPr>
            <p:cNvPr id="126" name="Google Shape;126;p5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5"/>
          <p:cNvSpPr/>
          <p:nvPr/>
        </p:nvSpPr>
        <p:spPr>
          <a:xfrm>
            <a:off x="4478063" y="1372525"/>
            <a:ext cx="7287000" cy="48834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4489588" y="1382600"/>
            <a:ext cx="72870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4571738" y="1454138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31" name="Google Shape;131;p5"/>
          <p:cNvSpPr/>
          <p:nvPr/>
        </p:nvSpPr>
        <p:spPr>
          <a:xfrm>
            <a:off x="5009913" y="1454138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5448088" y="1454138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5081913" y="1526138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5503688" y="1701075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5"/>
          <p:cNvGrpSpPr/>
          <p:nvPr/>
        </p:nvGrpSpPr>
        <p:grpSpPr>
          <a:xfrm>
            <a:off x="4653638" y="1541316"/>
            <a:ext cx="196200" cy="196200"/>
            <a:chOff x="2205246" y="-492159"/>
            <a:chExt cx="196200" cy="196200"/>
          </a:xfrm>
        </p:grpSpPr>
        <p:sp>
          <p:nvSpPr>
            <p:cNvPr id="136" name="Google Shape;136;p5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5"/>
          <p:cNvSpPr txBox="1">
            <a:spLocks noGrp="1"/>
          </p:cNvSpPr>
          <p:nvPr>
            <p:ph type="title"/>
          </p:nvPr>
        </p:nvSpPr>
        <p:spPr>
          <a:xfrm>
            <a:off x="4849850" y="2186625"/>
            <a:ext cx="6697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body" idx="1"/>
          </p:nvPr>
        </p:nvSpPr>
        <p:spPr>
          <a:xfrm>
            <a:off x="415600" y="1208425"/>
            <a:ext cx="3639900" cy="488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2pPr>
            <a:lvl3pPr marL="1371600" lvl="2" indent="-36195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3pPr>
            <a:lvl4pPr marL="1828800" lvl="3" indent="-36195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4pPr>
            <a:lvl5pPr marL="2286000" lvl="4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5pPr>
            <a:lvl6pPr marL="2743200" lvl="5" indent="-36195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6pPr>
            <a:lvl7pPr marL="3200400" lvl="6" indent="-36195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7pPr>
            <a:lvl8pPr marL="3657600" lvl="7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8pPr>
            <a:lvl9pPr marL="4114800" lvl="8" indent="-361950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2"/>
          </p:nvPr>
        </p:nvSpPr>
        <p:spPr>
          <a:xfrm>
            <a:off x="4931750" y="3588075"/>
            <a:ext cx="6540000" cy="250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2pPr>
            <a:lvl3pPr marL="1371600" lvl="2" indent="-36195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3pPr>
            <a:lvl4pPr marL="1828800" lvl="3" indent="-36195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4pPr>
            <a:lvl5pPr marL="2286000" lvl="4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5pPr>
            <a:lvl6pPr marL="2743200" lvl="5" indent="-36195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6pPr>
            <a:lvl7pPr marL="3200400" lvl="6" indent="-36195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7pPr>
            <a:lvl8pPr marL="3657600" lvl="7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8pPr>
            <a:lvl9pPr marL="4114800" lvl="8" indent="-361950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6"/>
          <p:cNvGraphicFramePr/>
          <p:nvPr/>
        </p:nvGraphicFramePr>
        <p:xfrm>
          <a:off x="9393125" y="-168900"/>
          <a:ext cx="30628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3" name="Google Shape;143;p6"/>
          <p:cNvGraphicFramePr/>
          <p:nvPr/>
        </p:nvGraphicFramePr>
        <p:xfrm>
          <a:off x="-152925" y="4252800"/>
          <a:ext cx="22971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4" name="Google Shape;144;p6"/>
          <p:cNvSpPr/>
          <p:nvPr/>
        </p:nvSpPr>
        <p:spPr>
          <a:xfrm>
            <a:off x="321975" y="304700"/>
            <a:ext cx="11609700" cy="62754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2009649" y="1069325"/>
            <a:ext cx="9766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1"/>
          </p:nvPr>
        </p:nvSpPr>
        <p:spPr>
          <a:xfrm>
            <a:off x="491800" y="2710952"/>
            <a:ext cx="3464100" cy="368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body" idx="2"/>
          </p:nvPr>
        </p:nvSpPr>
        <p:spPr>
          <a:xfrm>
            <a:off x="4406792" y="2710952"/>
            <a:ext cx="3464100" cy="368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body" idx="3"/>
          </p:nvPr>
        </p:nvSpPr>
        <p:spPr>
          <a:xfrm>
            <a:off x="8321799" y="2710952"/>
            <a:ext cx="3464100" cy="368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338376" y="314775"/>
            <a:ext cx="116097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421463" y="38631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2" name="Google Shape;152;p6"/>
          <p:cNvSpPr/>
          <p:nvPr/>
        </p:nvSpPr>
        <p:spPr>
          <a:xfrm>
            <a:off x="859638" y="38631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"/>
          <p:cNvSpPr/>
          <p:nvPr/>
        </p:nvSpPr>
        <p:spPr>
          <a:xfrm>
            <a:off x="1297813" y="38631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"/>
          <p:cNvSpPr/>
          <p:nvPr/>
        </p:nvSpPr>
        <p:spPr>
          <a:xfrm>
            <a:off x="931638" y="45831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"/>
          <p:cNvSpPr/>
          <p:nvPr/>
        </p:nvSpPr>
        <p:spPr>
          <a:xfrm>
            <a:off x="1353413" y="63325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6"/>
          <p:cNvGrpSpPr/>
          <p:nvPr/>
        </p:nvGrpSpPr>
        <p:grpSpPr>
          <a:xfrm>
            <a:off x="503363" y="473491"/>
            <a:ext cx="196200" cy="196200"/>
            <a:chOff x="2205246" y="-492159"/>
            <a:chExt cx="196200" cy="196200"/>
          </a:xfrm>
        </p:grpSpPr>
        <p:sp>
          <p:nvSpPr>
            <p:cNvPr id="157" name="Google Shape;157;p6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6"/>
          <p:cNvGrpSpPr/>
          <p:nvPr/>
        </p:nvGrpSpPr>
        <p:grpSpPr>
          <a:xfrm>
            <a:off x="629075" y="1069463"/>
            <a:ext cx="941400" cy="706475"/>
            <a:chOff x="9799675" y="3601413"/>
            <a:chExt cx="941400" cy="706475"/>
          </a:xfrm>
        </p:grpSpPr>
        <p:sp>
          <p:nvSpPr>
            <p:cNvPr id="160" name="Google Shape;160;p6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6"/>
          <p:cNvGrpSpPr/>
          <p:nvPr/>
        </p:nvGrpSpPr>
        <p:grpSpPr>
          <a:xfrm>
            <a:off x="995247" y="1412447"/>
            <a:ext cx="1061241" cy="1040222"/>
            <a:chOff x="4568697" y="5245097"/>
            <a:chExt cx="1061241" cy="1040222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4568697" y="5245097"/>
              <a:ext cx="719170" cy="701656"/>
              <a:chOff x="7044125" y="4266813"/>
              <a:chExt cx="1967095" cy="191919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7271874" y="4466242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7780013" y="4266813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8288165" y="4474492"/>
                <a:ext cx="495300" cy="507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8515920" y="4982390"/>
                <a:ext cx="495300" cy="507900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8288181" y="5498557"/>
                <a:ext cx="495300" cy="5079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7780013" y="5678102"/>
                <a:ext cx="495300" cy="5079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7271880" y="5498539"/>
                <a:ext cx="495300" cy="5079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7044125" y="4982408"/>
                <a:ext cx="495300" cy="5079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6"/>
            <p:cNvSpPr/>
            <p:nvPr/>
          </p:nvSpPr>
          <p:spPr>
            <a:xfrm>
              <a:off x="5116044" y="5771425"/>
              <a:ext cx="513894" cy="513894"/>
            </a:xfrm>
            <a:custGeom>
              <a:avLst/>
              <a:gdLst/>
              <a:ahLst/>
              <a:cxnLst/>
              <a:rect l="l" t="t" r="r" b="b"/>
              <a:pathLst>
                <a:path w="7441" h="7441" extrusionOk="0">
                  <a:moveTo>
                    <a:pt x="232" y="1"/>
                  </a:moveTo>
                  <a:cubicBezTo>
                    <a:pt x="107" y="1"/>
                    <a:pt x="0" y="108"/>
                    <a:pt x="0" y="233"/>
                  </a:cubicBezTo>
                  <a:cubicBezTo>
                    <a:pt x="0" y="268"/>
                    <a:pt x="18" y="286"/>
                    <a:pt x="18" y="304"/>
                  </a:cubicBezTo>
                  <a:lnTo>
                    <a:pt x="2284" y="7138"/>
                  </a:lnTo>
                  <a:cubicBezTo>
                    <a:pt x="2327" y="7237"/>
                    <a:pt x="2415" y="7291"/>
                    <a:pt x="2512" y="7291"/>
                  </a:cubicBezTo>
                  <a:cubicBezTo>
                    <a:pt x="2537" y="7291"/>
                    <a:pt x="2562" y="7288"/>
                    <a:pt x="2588" y="7280"/>
                  </a:cubicBezTo>
                  <a:cubicBezTo>
                    <a:pt x="2641" y="7263"/>
                    <a:pt x="2695" y="7209"/>
                    <a:pt x="2730" y="7138"/>
                  </a:cubicBezTo>
                  <a:lnTo>
                    <a:pt x="3587" y="4765"/>
                  </a:lnTo>
                  <a:lnTo>
                    <a:pt x="6263" y="7441"/>
                  </a:lnTo>
                  <a:lnTo>
                    <a:pt x="7441" y="6263"/>
                  </a:lnTo>
                  <a:lnTo>
                    <a:pt x="4764" y="3587"/>
                  </a:lnTo>
                  <a:lnTo>
                    <a:pt x="7137" y="2731"/>
                  </a:lnTo>
                  <a:cubicBezTo>
                    <a:pt x="7262" y="2677"/>
                    <a:pt x="7316" y="2552"/>
                    <a:pt x="7280" y="2427"/>
                  </a:cubicBezTo>
                  <a:cubicBezTo>
                    <a:pt x="7262" y="2374"/>
                    <a:pt x="7191" y="2302"/>
                    <a:pt x="7137" y="2284"/>
                  </a:cubicBezTo>
                  <a:lnTo>
                    <a:pt x="304" y="18"/>
                  </a:lnTo>
                  <a:cubicBezTo>
                    <a:pt x="286" y="1"/>
                    <a:pt x="250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7"/>
          <p:cNvGraphicFramePr/>
          <p:nvPr/>
        </p:nvGraphicFramePr>
        <p:xfrm>
          <a:off x="9393125" y="-168900"/>
          <a:ext cx="30628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5" name="Google Shape;175;p7"/>
          <p:cNvGraphicFramePr/>
          <p:nvPr/>
        </p:nvGraphicFramePr>
        <p:xfrm>
          <a:off x="-152925" y="4252800"/>
          <a:ext cx="22971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6" name="Google Shape;176;p7"/>
          <p:cNvSpPr/>
          <p:nvPr/>
        </p:nvSpPr>
        <p:spPr>
          <a:xfrm>
            <a:off x="183800" y="213850"/>
            <a:ext cx="10383300" cy="4883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"/>
          <p:cNvSpPr/>
          <p:nvPr/>
        </p:nvSpPr>
        <p:spPr>
          <a:xfrm>
            <a:off x="200222" y="223925"/>
            <a:ext cx="103833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"/>
          <p:cNvSpPr/>
          <p:nvPr/>
        </p:nvSpPr>
        <p:spPr>
          <a:xfrm>
            <a:off x="277475" y="2954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9" name="Google Shape;179;p7"/>
          <p:cNvSpPr/>
          <p:nvPr/>
        </p:nvSpPr>
        <p:spPr>
          <a:xfrm>
            <a:off x="715650" y="2954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1153825" y="2954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"/>
          <p:cNvSpPr/>
          <p:nvPr/>
        </p:nvSpPr>
        <p:spPr>
          <a:xfrm>
            <a:off x="787650" y="3674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"/>
          <p:cNvSpPr/>
          <p:nvPr/>
        </p:nvSpPr>
        <p:spPr>
          <a:xfrm>
            <a:off x="1209425" y="5424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7"/>
          <p:cNvGrpSpPr/>
          <p:nvPr/>
        </p:nvGrpSpPr>
        <p:grpSpPr>
          <a:xfrm>
            <a:off x="359375" y="382641"/>
            <a:ext cx="196200" cy="196200"/>
            <a:chOff x="2205246" y="-492159"/>
            <a:chExt cx="196200" cy="196200"/>
          </a:xfrm>
        </p:grpSpPr>
        <p:sp>
          <p:nvSpPr>
            <p:cNvPr id="184" name="Google Shape;184;p7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7"/>
          <p:cNvSpPr/>
          <p:nvPr/>
        </p:nvSpPr>
        <p:spPr>
          <a:xfrm>
            <a:off x="1190575" y="1284350"/>
            <a:ext cx="10366800" cy="53319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"/>
          <p:cNvSpPr/>
          <p:nvPr/>
        </p:nvSpPr>
        <p:spPr>
          <a:xfrm>
            <a:off x="1190574" y="1294425"/>
            <a:ext cx="10366800" cy="5139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1281863" y="1365963"/>
            <a:ext cx="360000" cy="3600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9" name="Google Shape;189;p7"/>
          <p:cNvSpPr/>
          <p:nvPr/>
        </p:nvSpPr>
        <p:spPr>
          <a:xfrm>
            <a:off x="1720038" y="1365963"/>
            <a:ext cx="360000" cy="3600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"/>
          <p:cNvSpPr/>
          <p:nvPr/>
        </p:nvSpPr>
        <p:spPr>
          <a:xfrm>
            <a:off x="2158213" y="1365963"/>
            <a:ext cx="360000" cy="3600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/>
          <p:cNvSpPr/>
          <p:nvPr/>
        </p:nvSpPr>
        <p:spPr>
          <a:xfrm>
            <a:off x="1792038" y="14379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2213813" y="16129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7"/>
          <p:cNvGrpSpPr/>
          <p:nvPr/>
        </p:nvGrpSpPr>
        <p:grpSpPr>
          <a:xfrm>
            <a:off x="1363762" y="1453141"/>
            <a:ext cx="196200" cy="196200"/>
            <a:chOff x="2205246" y="-492159"/>
            <a:chExt cx="196200" cy="196200"/>
          </a:xfrm>
        </p:grpSpPr>
        <p:sp>
          <p:nvSpPr>
            <p:cNvPr id="194" name="Google Shape;194;p7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7"/>
          <p:cNvSpPr txBox="1">
            <a:spLocks noGrp="1"/>
          </p:cNvSpPr>
          <p:nvPr>
            <p:ph type="title"/>
          </p:nvPr>
        </p:nvSpPr>
        <p:spPr>
          <a:xfrm>
            <a:off x="1715851" y="246125"/>
            <a:ext cx="9838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7"/>
          <p:cNvSpPr txBox="1">
            <a:spLocks noGrp="1"/>
          </p:cNvSpPr>
          <p:nvPr>
            <p:ph type="sldNum" idx="12"/>
          </p:nvPr>
        </p:nvSpPr>
        <p:spPr>
          <a:xfrm>
            <a:off x="11307376" y="609159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Google Shape;199;p8"/>
          <p:cNvGraphicFramePr/>
          <p:nvPr/>
        </p:nvGraphicFramePr>
        <p:xfrm>
          <a:off x="9393125" y="-168900"/>
          <a:ext cx="30628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00" name="Google Shape;200;p8"/>
          <p:cNvGraphicFramePr/>
          <p:nvPr/>
        </p:nvGraphicFramePr>
        <p:xfrm>
          <a:off x="-152925" y="4252800"/>
          <a:ext cx="22971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1" name="Google Shape;201;p8"/>
          <p:cNvGrpSpPr/>
          <p:nvPr/>
        </p:nvGrpSpPr>
        <p:grpSpPr>
          <a:xfrm>
            <a:off x="652138" y="1208700"/>
            <a:ext cx="7298525" cy="4883400"/>
            <a:chOff x="2331188" y="1512950"/>
            <a:chExt cx="7298525" cy="4883400"/>
          </a:xfrm>
        </p:grpSpPr>
        <p:sp>
          <p:nvSpPr>
            <p:cNvPr id="202" name="Google Shape;202;p8"/>
            <p:cNvSpPr/>
            <p:nvPr/>
          </p:nvSpPr>
          <p:spPr>
            <a:xfrm>
              <a:off x="2331188" y="1512950"/>
              <a:ext cx="7287000" cy="4883400"/>
            </a:xfrm>
            <a:prstGeom prst="rect">
              <a:avLst/>
            </a:prstGeom>
            <a:solidFill>
              <a:srgbClr val="F3F3F3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2342713" y="1523025"/>
              <a:ext cx="7287000" cy="513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424863" y="1594563"/>
              <a:ext cx="360000" cy="360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2863038" y="1594563"/>
              <a:ext cx="360000" cy="360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3301213" y="1594563"/>
              <a:ext cx="360000" cy="360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935038" y="1666563"/>
              <a:ext cx="216000" cy="216000"/>
            </a:xfrm>
            <a:prstGeom prst="frame">
              <a:avLst>
                <a:gd name="adj1" fmla="val 125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3356813" y="1841500"/>
              <a:ext cx="248400" cy="288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" name="Google Shape;209;p8"/>
            <p:cNvGrpSpPr/>
            <p:nvPr/>
          </p:nvGrpSpPr>
          <p:grpSpPr>
            <a:xfrm>
              <a:off x="2506763" y="1681741"/>
              <a:ext cx="196200" cy="196200"/>
              <a:chOff x="2205246" y="-492159"/>
              <a:chExt cx="196200" cy="196200"/>
            </a:xfrm>
          </p:grpSpPr>
          <p:sp>
            <p:nvSpPr>
              <p:cNvPr id="210" name="Google Shape;210;p8"/>
              <p:cNvSpPr/>
              <p:nvPr/>
            </p:nvSpPr>
            <p:spPr>
              <a:xfrm rot="2702936">
                <a:off x="2179143" y="-408484"/>
                <a:ext cx="248407" cy="2885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 rot="8102936">
                <a:off x="2179143" y="-408484"/>
                <a:ext cx="248407" cy="2885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" name="Google Shape;212;p8"/>
          <p:cNvSpPr txBox="1">
            <a:spLocks noGrp="1"/>
          </p:cNvSpPr>
          <p:nvPr>
            <p:ph type="title"/>
          </p:nvPr>
        </p:nvSpPr>
        <p:spPr>
          <a:xfrm>
            <a:off x="995628" y="2646600"/>
            <a:ext cx="52491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13" name="Google Shape;213;p8"/>
          <p:cNvSpPr txBox="1">
            <a:spLocks noGrp="1"/>
          </p:cNvSpPr>
          <p:nvPr>
            <p:ph type="body" idx="1"/>
          </p:nvPr>
        </p:nvSpPr>
        <p:spPr>
          <a:xfrm>
            <a:off x="995625" y="3758600"/>
            <a:ext cx="5249100" cy="173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8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15" name="Google Shape;215;p8"/>
          <p:cNvGrpSpPr/>
          <p:nvPr/>
        </p:nvGrpSpPr>
        <p:grpSpPr>
          <a:xfrm>
            <a:off x="6714795" y="386000"/>
            <a:ext cx="4581935" cy="4883400"/>
            <a:chOff x="2331195" y="1512950"/>
            <a:chExt cx="4581935" cy="4883400"/>
          </a:xfrm>
        </p:grpSpPr>
        <p:sp>
          <p:nvSpPr>
            <p:cNvPr id="216" name="Google Shape;216;p8"/>
            <p:cNvSpPr/>
            <p:nvPr/>
          </p:nvSpPr>
          <p:spPr>
            <a:xfrm>
              <a:off x="2331195" y="1512950"/>
              <a:ext cx="4574700" cy="4883400"/>
            </a:xfrm>
            <a:prstGeom prst="rect">
              <a:avLst/>
            </a:prstGeom>
            <a:solidFill>
              <a:srgbClr val="F3F3F3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2338431" y="1523025"/>
              <a:ext cx="4574700" cy="513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2424863" y="1594563"/>
              <a:ext cx="360000" cy="360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2863038" y="1594563"/>
              <a:ext cx="360000" cy="360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301213" y="1594563"/>
              <a:ext cx="360000" cy="360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2935038" y="1666563"/>
              <a:ext cx="216000" cy="216000"/>
            </a:xfrm>
            <a:prstGeom prst="frame">
              <a:avLst>
                <a:gd name="adj1" fmla="val 125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3356813" y="1841500"/>
              <a:ext cx="248400" cy="288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8"/>
            <p:cNvGrpSpPr/>
            <p:nvPr/>
          </p:nvGrpSpPr>
          <p:grpSpPr>
            <a:xfrm>
              <a:off x="2506763" y="1681741"/>
              <a:ext cx="196200" cy="196200"/>
              <a:chOff x="2205246" y="-492159"/>
              <a:chExt cx="196200" cy="196200"/>
            </a:xfrm>
          </p:grpSpPr>
          <p:sp>
            <p:nvSpPr>
              <p:cNvPr id="224" name="Google Shape;224;p8"/>
              <p:cNvSpPr/>
              <p:nvPr/>
            </p:nvSpPr>
            <p:spPr>
              <a:xfrm rot="2702936">
                <a:off x="2179143" y="-408484"/>
                <a:ext cx="248407" cy="2885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 rot="8102936">
                <a:off x="2179143" y="-408484"/>
                <a:ext cx="248407" cy="2885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6" name="Google Shape;226;p8"/>
          <p:cNvGrpSpPr/>
          <p:nvPr/>
        </p:nvGrpSpPr>
        <p:grpSpPr>
          <a:xfrm>
            <a:off x="8866450" y="5894338"/>
            <a:ext cx="941400" cy="706475"/>
            <a:chOff x="9799675" y="3601413"/>
            <a:chExt cx="941400" cy="706475"/>
          </a:xfrm>
        </p:grpSpPr>
        <p:sp>
          <p:nvSpPr>
            <p:cNvPr id="227" name="Google Shape;227;p8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8"/>
          <p:cNvGrpSpPr/>
          <p:nvPr/>
        </p:nvGrpSpPr>
        <p:grpSpPr>
          <a:xfrm>
            <a:off x="10045775" y="5894338"/>
            <a:ext cx="941400" cy="706475"/>
            <a:chOff x="9799675" y="3601413"/>
            <a:chExt cx="941400" cy="706475"/>
          </a:xfrm>
        </p:grpSpPr>
        <p:sp>
          <p:nvSpPr>
            <p:cNvPr id="230" name="Google Shape;230;p8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ONE_COLUMN_TEXT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" name="Google Shape;233;p9"/>
          <p:cNvGraphicFramePr/>
          <p:nvPr/>
        </p:nvGraphicFramePr>
        <p:xfrm>
          <a:off x="9393125" y="-168900"/>
          <a:ext cx="30628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34" name="Google Shape;234;p9"/>
          <p:cNvGraphicFramePr/>
          <p:nvPr/>
        </p:nvGraphicFramePr>
        <p:xfrm>
          <a:off x="-152925" y="4252800"/>
          <a:ext cx="22971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5" name="Google Shape;235;p9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488600" y="518650"/>
            <a:ext cx="10383300" cy="4883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505022" y="528725"/>
            <a:ext cx="103833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582275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39" name="Google Shape;239;p9"/>
          <p:cNvSpPr/>
          <p:nvPr/>
        </p:nvSpPr>
        <p:spPr>
          <a:xfrm>
            <a:off x="1020450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1458625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1092450" y="6722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1514225" y="8472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9"/>
          <p:cNvGrpSpPr/>
          <p:nvPr/>
        </p:nvGrpSpPr>
        <p:grpSpPr>
          <a:xfrm>
            <a:off x="664175" y="687441"/>
            <a:ext cx="196200" cy="196200"/>
            <a:chOff x="2205246" y="-492159"/>
            <a:chExt cx="196200" cy="196200"/>
          </a:xfrm>
        </p:grpSpPr>
        <p:sp>
          <p:nvSpPr>
            <p:cNvPr id="244" name="Google Shape;244;p9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1182374" y="1512950"/>
            <a:ext cx="10366800" cy="48834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1198770" y="1523025"/>
            <a:ext cx="103668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1281863" y="15945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9" name="Google Shape;249;p9"/>
          <p:cNvSpPr/>
          <p:nvPr/>
        </p:nvSpPr>
        <p:spPr>
          <a:xfrm>
            <a:off x="1720038" y="15945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"/>
          <p:cNvSpPr/>
          <p:nvPr/>
        </p:nvSpPr>
        <p:spPr>
          <a:xfrm>
            <a:off x="2158213" y="15945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"/>
          <p:cNvSpPr/>
          <p:nvPr/>
        </p:nvSpPr>
        <p:spPr>
          <a:xfrm>
            <a:off x="1792038" y="16665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"/>
          <p:cNvSpPr/>
          <p:nvPr/>
        </p:nvSpPr>
        <p:spPr>
          <a:xfrm>
            <a:off x="2213813" y="18415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1363762" y="1681741"/>
            <a:ext cx="196200" cy="196200"/>
            <a:chOff x="2205246" y="-492159"/>
            <a:chExt cx="196200" cy="196200"/>
          </a:xfrm>
        </p:grpSpPr>
        <p:sp>
          <p:nvSpPr>
            <p:cNvPr id="254" name="Google Shape;254;p9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9"/>
          <p:cNvSpPr txBox="1">
            <a:spLocks noGrp="1"/>
          </p:cNvSpPr>
          <p:nvPr>
            <p:ph type="title"/>
          </p:nvPr>
        </p:nvSpPr>
        <p:spPr>
          <a:xfrm>
            <a:off x="1720049" y="2333475"/>
            <a:ext cx="93879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57" name="Google Shape;257;p9"/>
          <p:cNvSpPr txBox="1">
            <a:spLocks noGrp="1"/>
          </p:cNvSpPr>
          <p:nvPr>
            <p:ph type="body" idx="1"/>
          </p:nvPr>
        </p:nvSpPr>
        <p:spPr>
          <a:xfrm>
            <a:off x="1720050" y="3445475"/>
            <a:ext cx="9387900" cy="267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58" name="Google Shape;258;p9"/>
          <p:cNvGrpSpPr/>
          <p:nvPr/>
        </p:nvGrpSpPr>
        <p:grpSpPr>
          <a:xfrm>
            <a:off x="10687372" y="5537347"/>
            <a:ext cx="1061241" cy="1040222"/>
            <a:chOff x="4568697" y="5245097"/>
            <a:chExt cx="1061241" cy="1040222"/>
          </a:xfrm>
        </p:grpSpPr>
        <p:grpSp>
          <p:nvGrpSpPr>
            <p:cNvPr id="259" name="Google Shape;259;p9"/>
            <p:cNvGrpSpPr/>
            <p:nvPr/>
          </p:nvGrpSpPr>
          <p:grpSpPr>
            <a:xfrm>
              <a:off x="4568697" y="5245097"/>
              <a:ext cx="719170" cy="701656"/>
              <a:chOff x="7044125" y="4266813"/>
              <a:chExt cx="1967095" cy="1919190"/>
            </a:xfrm>
          </p:grpSpPr>
          <p:sp>
            <p:nvSpPr>
              <p:cNvPr id="260" name="Google Shape;260;p9"/>
              <p:cNvSpPr/>
              <p:nvPr/>
            </p:nvSpPr>
            <p:spPr>
              <a:xfrm>
                <a:off x="7271874" y="4466242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780013" y="4266813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8288165" y="4474492"/>
                <a:ext cx="495300" cy="507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8515920" y="4982390"/>
                <a:ext cx="495300" cy="507900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8288181" y="5498557"/>
                <a:ext cx="495300" cy="5079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7780013" y="5678102"/>
                <a:ext cx="495300" cy="5079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7271880" y="5498539"/>
                <a:ext cx="495300" cy="5079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044125" y="4982408"/>
                <a:ext cx="495300" cy="5079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268;p9"/>
            <p:cNvSpPr/>
            <p:nvPr/>
          </p:nvSpPr>
          <p:spPr>
            <a:xfrm>
              <a:off x="5116044" y="5771425"/>
              <a:ext cx="513894" cy="513894"/>
            </a:xfrm>
            <a:custGeom>
              <a:avLst/>
              <a:gdLst/>
              <a:ahLst/>
              <a:cxnLst/>
              <a:rect l="l" t="t" r="r" b="b"/>
              <a:pathLst>
                <a:path w="7441" h="7441" extrusionOk="0">
                  <a:moveTo>
                    <a:pt x="232" y="1"/>
                  </a:moveTo>
                  <a:cubicBezTo>
                    <a:pt x="107" y="1"/>
                    <a:pt x="0" y="108"/>
                    <a:pt x="0" y="233"/>
                  </a:cubicBezTo>
                  <a:cubicBezTo>
                    <a:pt x="0" y="268"/>
                    <a:pt x="18" y="286"/>
                    <a:pt x="18" y="304"/>
                  </a:cubicBezTo>
                  <a:lnTo>
                    <a:pt x="2284" y="7138"/>
                  </a:lnTo>
                  <a:cubicBezTo>
                    <a:pt x="2327" y="7237"/>
                    <a:pt x="2415" y="7291"/>
                    <a:pt x="2512" y="7291"/>
                  </a:cubicBezTo>
                  <a:cubicBezTo>
                    <a:pt x="2537" y="7291"/>
                    <a:pt x="2562" y="7288"/>
                    <a:pt x="2588" y="7280"/>
                  </a:cubicBezTo>
                  <a:cubicBezTo>
                    <a:pt x="2641" y="7263"/>
                    <a:pt x="2695" y="7209"/>
                    <a:pt x="2730" y="7138"/>
                  </a:cubicBezTo>
                  <a:lnTo>
                    <a:pt x="3587" y="4765"/>
                  </a:lnTo>
                  <a:lnTo>
                    <a:pt x="6263" y="7441"/>
                  </a:lnTo>
                  <a:lnTo>
                    <a:pt x="7441" y="6263"/>
                  </a:lnTo>
                  <a:lnTo>
                    <a:pt x="4764" y="3587"/>
                  </a:lnTo>
                  <a:lnTo>
                    <a:pt x="7137" y="2731"/>
                  </a:lnTo>
                  <a:cubicBezTo>
                    <a:pt x="7262" y="2677"/>
                    <a:pt x="7316" y="2552"/>
                    <a:pt x="7280" y="2427"/>
                  </a:cubicBezTo>
                  <a:cubicBezTo>
                    <a:pt x="7262" y="2374"/>
                    <a:pt x="7191" y="2302"/>
                    <a:pt x="7137" y="2284"/>
                  </a:cubicBezTo>
                  <a:lnTo>
                    <a:pt x="304" y="18"/>
                  </a:lnTo>
                  <a:cubicBezTo>
                    <a:pt x="286" y="1"/>
                    <a:pt x="250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Google Shape;270;p10"/>
          <p:cNvGraphicFramePr/>
          <p:nvPr/>
        </p:nvGraphicFramePr>
        <p:xfrm>
          <a:off x="9393125" y="-168900"/>
          <a:ext cx="30628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1" name="Google Shape;271;p10"/>
          <p:cNvGraphicFramePr/>
          <p:nvPr/>
        </p:nvGraphicFramePr>
        <p:xfrm>
          <a:off x="-152925" y="4252800"/>
          <a:ext cx="2297100" cy="3169680"/>
        </p:xfrm>
        <a:graphic>
          <a:graphicData uri="http://schemas.openxmlformats.org/drawingml/2006/table">
            <a:tbl>
              <a:tblPr>
                <a:noFill/>
                <a:tableStyleId>{270CC424-16EB-4FE1-9F36-36560ACCFC9F}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2" name="Google Shape;272;p10"/>
          <p:cNvSpPr/>
          <p:nvPr/>
        </p:nvSpPr>
        <p:spPr>
          <a:xfrm>
            <a:off x="488600" y="518650"/>
            <a:ext cx="10383300" cy="4883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505022" y="528725"/>
            <a:ext cx="10383300" cy="51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0"/>
          <p:cNvSpPr/>
          <p:nvPr/>
        </p:nvSpPr>
        <p:spPr>
          <a:xfrm>
            <a:off x="582275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75" name="Google Shape;275;p10"/>
          <p:cNvSpPr/>
          <p:nvPr/>
        </p:nvSpPr>
        <p:spPr>
          <a:xfrm>
            <a:off x="1020450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1458625" y="600263"/>
            <a:ext cx="360000" cy="360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1092450" y="672263"/>
            <a:ext cx="216000" cy="216000"/>
          </a:xfrm>
          <a:prstGeom prst="frame">
            <a:avLst>
              <a:gd name="adj1" fmla="val 125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1514225" y="847200"/>
            <a:ext cx="248400" cy="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10"/>
          <p:cNvGrpSpPr/>
          <p:nvPr/>
        </p:nvGrpSpPr>
        <p:grpSpPr>
          <a:xfrm>
            <a:off x="664175" y="687441"/>
            <a:ext cx="196200" cy="196200"/>
            <a:chOff x="2205246" y="-492159"/>
            <a:chExt cx="196200" cy="196200"/>
          </a:xfrm>
        </p:grpSpPr>
        <p:sp>
          <p:nvSpPr>
            <p:cNvPr id="280" name="Google Shape;280;p10"/>
            <p:cNvSpPr/>
            <p:nvPr/>
          </p:nvSpPr>
          <p:spPr>
            <a:xfrm rot="27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 rot="8102936">
              <a:off x="2179143" y="-408484"/>
              <a:ext cx="248407" cy="2885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10"/>
          <p:cNvSpPr txBox="1">
            <a:spLocks noGrp="1"/>
          </p:cNvSpPr>
          <p:nvPr>
            <p:ph type="title"/>
          </p:nvPr>
        </p:nvSpPr>
        <p:spPr>
          <a:xfrm>
            <a:off x="806075" y="1551700"/>
            <a:ext cx="9795300" cy="331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400"/>
              <a:buNone/>
              <a:defRPr sz="64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400"/>
              <a:buNone/>
              <a:defRPr sz="64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400"/>
              <a:buNone/>
              <a:defRPr sz="64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400"/>
              <a:buNone/>
              <a:defRPr sz="64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400"/>
              <a:buNone/>
              <a:defRPr sz="64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400"/>
              <a:buNone/>
              <a:defRPr sz="64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400"/>
              <a:buNone/>
              <a:defRPr sz="64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400"/>
              <a:buNone/>
              <a:defRPr sz="64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400"/>
              <a:buNone/>
              <a:defRPr sz="6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0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84" name="Google Shape;284;p10"/>
          <p:cNvGrpSpPr/>
          <p:nvPr/>
        </p:nvGrpSpPr>
        <p:grpSpPr>
          <a:xfrm>
            <a:off x="9473425" y="5834463"/>
            <a:ext cx="941400" cy="706475"/>
            <a:chOff x="9799675" y="3601413"/>
            <a:chExt cx="941400" cy="706475"/>
          </a:xfrm>
        </p:grpSpPr>
        <p:sp>
          <p:nvSpPr>
            <p:cNvPr id="285" name="Google Shape;285;p10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10"/>
          <p:cNvGrpSpPr/>
          <p:nvPr/>
        </p:nvGrpSpPr>
        <p:grpSpPr>
          <a:xfrm>
            <a:off x="10652750" y="5834463"/>
            <a:ext cx="941400" cy="706475"/>
            <a:chOff x="9799675" y="3601413"/>
            <a:chExt cx="941400" cy="706475"/>
          </a:xfrm>
        </p:grpSpPr>
        <p:sp>
          <p:nvSpPr>
            <p:cNvPr id="288" name="Google Shape;288;p10"/>
            <p:cNvSpPr/>
            <p:nvPr/>
          </p:nvSpPr>
          <p:spPr>
            <a:xfrm>
              <a:off x="9878225" y="3601413"/>
              <a:ext cx="360000" cy="360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9799675" y="3673388"/>
              <a:ext cx="941400" cy="634500"/>
            </a:xfrm>
            <a:prstGeom prst="roundRect">
              <a:avLst>
                <a:gd name="adj" fmla="val 9522"/>
              </a:avLst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ess Start 2P"/>
              <a:buNone/>
              <a:defRPr sz="37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4" y="1536633"/>
            <a:ext cx="11361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●"/>
              <a:defRPr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■"/>
              <a:defRPr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●"/>
              <a:defRPr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■"/>
              <a:defRPr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●"/>
              <a:defRPr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810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400"/>
              <a:buFont typeface="Roboto Mono"/>
              <a:buChar char="■"/>
              <a:defRPr sz="2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03150" y="6031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3012F5-7CF0-7E44-8FC9-BBEDBC98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239" y="2517325"/>
            <a:ext cx="5264710" cy="3304200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</a:rPr>
              <a:t>Unknown </a:t>
            </a:r>
            <a:br>
              <a:rPr lang="th-TH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</a:rPr>
              <a:t>bookstore </a:t>
            </a:r>
            <a:endParaRPr lang="th-TH" sz="400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65488E1-A6EB-4AF7-9872-535D6B89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57" y="2122144"/>
            <a:ext cx="4975303" cy="422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02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9D72061-D5CB-AB42-BD4A-CC76603D7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16817" y="5056268"/>
            <a:ext cx="5965751" cy="1342883"/>
          </a:xfrm>
        </p:spPr>
        <p:txBody>
          <a:bodyPr/>
          <a:lstStyle/>
          <a:p>
            <a:pPr algn="ctr"/>
            <a:r>
              <a:rPr lang="th-TH">
                <a:latin typeface="LilyUPC" panose="020B0604020202020204" pitchFamily="34" charset="-34"/>
                <a:cs typeface="LilyUPC" panose="020B0604020202020204" pitchFamily="34" charset="-34"/>
              </a:rPr>
              <a:t>การสั่งซื้อ การติดตามสถานะ และ</a:t>
            </a:r>
            <a:br>
              <a:rPr lang="en-US">
                <a:latin typeface="LilyUPC" panose="020B0604020202020204" pitchFamily="34" charset="-34"/>
                <a:cs typeface="LilyUPC" panose="020B0604020202020204" pitchFamily="34" charset="-34"/>
              </a:rPr>
            </a:br>
            <a:r>
              <a:rPr lang="th-TH">
                <a:latin typeface="LilyUPC" panose="020B0604020202020204" pitchFamily="34" charset="-34"/>
                <a:cs typeface="LilyUPC" panose="020B0604020202020204" pitchFamily="34" charset="-34"/>
              </a:rPr>
              <a:t>การรีวิวสินค้า</a:t>
            </a:r>
            <a:endParaRPr lang="en-US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r>
              <a:rPr lang="en-US">
                <a:latin typeface="LilyUPC" panose="020B0604020202020204" pitchFamily="34" charset="-34"/>
                <a:cs typeface="LilyUPC" panose="020B0604020202020204" pitchFamily="34" charset="-34"/>
              </a:rPr>
              <a:t>&lt;</a:t>
            </a:r>
            <a:r>
              <a:rPr lang="th-TH">
                <a:latin typeface="LilyUPC" panose="020B0604020202020204" pitchFamily="34" charset="-34"/>
                <a:cs typeface="LilyUPC" panose="020B0604020202020204" pitchFamily="34" charset="-34"/>
              </a:rPr>
              <a:t>ใช้โครงสร้างข้อมูล</a:t>
            </a:r>
            <a:r>
              <a:rPr lang="en-US">
                <a:latin typeface="LilyUPC" panose="020B0604020202020204" pitchFamily="34" charset="-34"/>
                <a:cs typeface="LilyUPC" panose="020B0604020202020204" pitchFamily="34" charset="-34"/>
              </a:rPr>
              <a:t> Stack </a:t>
            </a:r>
            <a:r>
              <a:rPr lang="th-TH">
                <a:latin typeface="LilyUPC" panose="020B0604020202020204" pitchFamily="34" charset="-34"/>
                <a:cs typeface="LilyUPC" panose="020B0604020202020204" pitchFamily="34" charset="-34"/>
              </a:rPr>
              <a:t>ในการเก็บรายการสินค้าที่ต้องรีวิว</a:t>
            </a:r>
            <a:r>
              <a:rPr lang="en-US">
                <a:latin typeface="LilyUPC" panose="020B0604020202020204" pitchFamily="34" charset="-34"/>
                <a:cs typeface="LilyUPC" panose="020B0604020202020204" pitchFamily="34" charset="-34"/>
              </a:rPr>
              <a:t>&gt;</a:t>
            </a:r>
            <a:endParaRPr lang="th-TH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endParaRPr lang="en-US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endParaRPr lang="th-TH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4" name="รูปภาพ 7">
            <a:extLst>
              <a:ext uri="{FF2B5EF4-FFF2-40B4-BE49-F238E27FC236}">
                <a16:creationId xmlns:a16="http://schemas.microsoft.com/office/drawing/2014/main" id="{F338E2E4-BF8A-4FC8-82BB-70B7B577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36" y="1705160"/>
            <a:ext cx="6151237" cy="345730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70A3083-5E2E-4B43-AFEB-CB74EC6C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6" y="2124110"/>
            <a:ext cx="4553203" cy="25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95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9D72061-D5CB-AB42-BD4A-CC76603D7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876" y="4521844"/>
            <a:ext cx="5054973" cy="1342883"/>
          </a:xfrm>
        </p:spPr>
        <p:txBody>
          <a:bodyPr/>
          <a:lstStyle/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หน้าต่าง </a:t>
            </a:r>
            <a:r>
              <a:rPr lang="en-US" sz="3200">
                <a:latin typeface="LilyUPC" panose="020B0604020202020204" pitchFamily="34" charset="-34"/>
                <a:cs typeface="LilyUPC" panose="020B0604020202020204" pitchFamily="34" charset="-34"/>
              </a:rPr>
              <a:t>Admin</a:t>
            </a:r>
            <a:endParaRPr lang="th-TH" sz="320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จัดการคำสั่งซื้อ</a:t>
            </a:r>
          </a:p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ดูรายละเอียดคำสั่งซื้อ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8F1F055-ABEA-4FE4-97E5-27F348EC2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95" y="1158188"/>
            <a:ext cx="5214669" cy="305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13BA4E5-F32E-4DB8-8F2C-F7F039769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53" y="2010444"/>
            <a:ext cx="5715588" cy="33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23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4BCE658-E290-41D7-8843-34C231D9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5" y="1250650"/>
            <a:ext cx="5144190" cy="3017497"/>
          </a:xfrm>
          <a:prstGeom prst="rect">
            <a:avLst/>
          </a:prstGeom>
        </p:spPr>
      </p:pic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9D72061-D5CB-AB42-BD4A-CC76603D7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148" y="4462537"/>
            <a:ext cx="5054973" cy="1342883"/>
          </a:xfrm>
        </p:spPr>
        <p:txBody>
          <a:bodyPr/>
          <a:lstStyle/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หน้าต่าง </a:t>
            </a:r>
            <a:r>
              <a:rPr lang="en-US" sz="3200">
                <a:latin typeface="LilyUPC" panose="020B0604020202020204" pitchFamily="34" charset="-34"/>
                <a:cs typeface="LilyUPC" panose="020B0604020202020204" pitchFamily="34" charset="-34"/>
              </a:rPr>
              <a:t>Admin</a:t>
            </a:r>
            <a:endParaRPr lang="th-TH" sz="320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สรุปยอดคำสั่งซื้อ</a:t>
            </a:r>
          </a:p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แก้ไข - เพิ่มหนังสือใหม่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7CC1B88-8C58-46A9-90E0-8997A23E6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098" y="828860"/>
            <a:ext cx="5715587" cy="33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92143AF-35FF-4EB6-9EAD-31599E4F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109" y="3720578"/>
            <a:ext cx="3029782" cy="25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F22EF776-F4FE-4333-B535-79162B30B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83" y="4268147"/>
            <a:ext cx="3709881" cy="227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47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9D72061-D5CB-AB42-BD4A-CC76603D7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187" y="4156303"/>
            <a:ext cx="5054973" cy="1700396"/>
          </a:xfrm>
        </p:spPr>
        <p:txBody>
          <a:bodyPr/>
          <a:lstStyle/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หน้าต่าง </a:t>
            </a:r>
            <a:r>
              <a:rPr lang="en-US" sz="3200">
                <a:latin typeface="LilyUPC" panose="020B0604020202020204" pitchFamily="34" charset="-34"/>
                <a:cs typeface="LilyUPC" panose="020B0604020202020204" pitchFamily="34" charset="-34"/>
              </a:rPr>
              <a:t>Admin</a:t>
            </a:r>
            <a:endParaRPr lang="th-TH" sz="320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จัดการข้อมูลผู้ใช้</a:t>
            </a:r>
          </a:p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เพิ่มบัญชีผู้ใช้</a:t>
            </a:r>
          </a:p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แชทกับลูกค้า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A13F9E2-9F4F-47AA-B096-8B0970607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4" y="1198485"/>
            <a:ext cx="4903803" cy="2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20D1DBD-47E9-49D0-BDC7-CD5A9DFA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718" y="1802167"/>
            <a:ext cx="5965131" cy="349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25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DDF8279-195D-824A-B853-0C0179B9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200" b="1" i="0" u="none" strike="noStrike">
                <a:solidFill>
                  <a:srgbClr val="000000"/>
                </a:solidFill>
                <a:effectLst/>
                <a:latin typeface="Sarabun"/>
              </a:rPr>
              <a:t>การใช้โครงสร้างข้อมูลในการจัดสรร</a:t>
            </a:r>
            <a:endParaRPr lang="th-TH" sz="3200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2720C33-B616-6F4B-8962-86B1FC4D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140" y="2383210"/>
            <a:ext cx="3170149" cy="3211348"/>
          </a:xfrm>
        </p:spPr>
        <p:txBody>
          <a:bodyPr/>
          <a:lstStyle/>
          <a:p>
            <a:pPr marL="76200" indent="0" rtl="0"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1) Stack</a:t>
            </a:r>
            <a:endParaRPr lang="en-US" sz="28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76200" indent="0"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   </a:t>
            </a:r>
            <a:r>
              <a:rPr lang="en-US" sz="2800" dirty="0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 </a:t>
            </a:r>
            <a:r>
              <a:rPr lang="th-TH" sz="2800" dirty="0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 </a:t>
            </a:r>
            <a:r>
              <a:rPr lang="th-TH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 -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 </a:t>
            </a:r>
            <a:r>
              <a:rPr lang="th-TH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จัดเก็บและนำออกหนังสือที่ผู้ใช้ได้ทำการสั่งซื้อลงในตะกร้าสินค้า</a:t>
            </a:r>
            <a:endParaRPr lang="th-TH" sz="28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76200" indent="0" rtl="0">
              <a:buNone/>
            </a:pPr>
            <a:r>
              <a:rPr lang="th-TH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    - เก็บรีวิวหนังสือจากผู้ใช้</a:t>
            </a:r>
            <a:endParaRPr lang="th-TH" sz="28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76200" indent="0" rtl="0">
              <a:buNone/>
            </a:pPr>
            <a:r>
              <a:rPr lang="th-TH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    - อัพเดทสถานะจัดส่งเพื่อให้ผู้ใช้ติดตามสถานะสินค้าที่ตัวเองสั่ง</a:t>
            </a:r>
            <a:endParaRPr lang="th-TH" sz="28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76200" indent="0">
              <a:buNone/>
            </a:pPr>
            <a:endParaRPr lang="th-TH" sz="28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FE0884D7-B25D-634E-8B3D-A46A1C01F6E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53901" y="1907537"/>
            <a:ext cx="4443887" cy="4586604"/>
          </a:xfrm>
        </p:spPr>
        <p:txBody>
          <a:bodyPr/>
          <a:lstStyle/>
          <a:p>
            <a:pPr marL="107950" indent="0" rtl="0"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2) Sort</a:t>
            </a:r>
            <a:endParaRPr lang="en-US" sz="28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107950" indent="0" rtl="0"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    - </a:t>
            </a:r>
            <a:r>
              <a:rPr lang="th-TH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จัดหมวดหมู่หนังสือ แบ่งเป็น 7 หมวดหมู่ดังนี้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Art/Decoration, Literature,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Adminis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tration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/Management, Humanities/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Scie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-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nce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, Children’s Book, Career/Academic Textbook, Psychology</a:t>
            </a:r>
            <a:endParaRPr lang="en-US" sz="28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107950" indent="0" rtl="0"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    </a:t>
            </a:r>
            <a:r>
              <a:rPr lang="th-TH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-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 </a:t>
            </a:r>
            <a:r>
              <a:rPr lang="th-TH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จัดเรตติ้งที่ผู้ใช้ได้ให้คะแนนต่อหนังสือนั้นๆ</a:t>
            </a:r>
            <a:endParaRPr lang="th-TH" sz="28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107950" indent="0" rtl="0">
              <a:buNone/>
            </a:pPr>
            <a:r>
              <a:rPr lang="th-TH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    - จัดเรียงคะแนน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membership </a:t>
            </a:r>
            <a:r>
              <a:rPr lang="th-TH" sz="28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ของสมาชิกแต่ละคน เพื่อหาสมาชิกที่มีแต้มสูงที่สุด</a:t>
            </a:r>
            <a:endParaRPr lang="th-TH" sz="28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107950" indent="0">
              <a:buNone/>
            </a:pPr>
            <a:endParaRPr lang="th-TH" sz="28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52DF16D8-1BD2-3343-80E2-BE19F6491BE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899338" y="1832825"/>
            <a:ext cx="4129264" cy="4586604"/>
          </a:xfrm>
        </p:spPr>
        <p:txBody>
          <a:bodyPr/>
          <a:lstStyle/>
          <a:p>
            <a:pPr marL="107950" indent="0" rtl="0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3) Search</a:t>
            </a:r>
            <a:endParaRPr lang="en-US" sz="24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107950" indent="0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    - 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ค้นหาหนังสือแบ่งตามประเภท ชื่อ ผู้เขียน และอื่นๆ</a:t>
            </a:r>
            <a:endParaRPr lang="th-TH" sz="24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107950" indent="0" rtl="0">
              <a:buNone/>
            </a:pP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4)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Linked list</a:t>
            </a:r>
            <a:endParaRPr lang="en-US" sz="24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107950" indent="0" rtl="0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    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-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 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ตกแต่งหน้า</a:t>
            </a:r>
            <a:r>
              <a:rPr lang="th-TH" sz="2400" b="0" i="0" u="none" strike="noStrike" dirty="0" err="1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แอปพลิเคชั่น</a:t>
            </a:r>
            <a:endParaRPr lang="th-TH" sz="24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107950" indent="0">
              <a:buNone/>
            </a:pPr>
            <a:r>
              <a:rPr lang="th-TH" sz="2400" dirty="0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 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   - เลือกหมวดหมู่ของหนังสือทั้ง 7 หมวดหมู่</a:t>
            </a:r>
            <a:endParaRPr lang="th-TH" sz="24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107950" indent="0" rtl="0">
              <a:buNone/>
            </a:pP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5)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Recursive</a:t>
            </a:r>
            <a:endParaRPr lang="en-US" sz="24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107950" indent="0" rtl="0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    - 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คิดราคารวมของสินค้าทั้งหมดที่ผู้ใช้ทำการสั่งซื้อเพื่อออกใบเสร็จและแสดงผลราคาที่ผู้ใช้ต้องจ่าย</a:t>
            </a:r>
            <a:endParaRPr lang="th-TH" sz="2400" dirty="0">
              <a:effectLst/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marL="107950" indent="0">
              <a:buNone/>
            </a:pPr>
            <a:endParaRPr lang="th-TH" sz="24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3717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 txBox="1">
            <a:spLocks noGrp="1"/>
          </p:cNvSpPr>
          <p:nvPr>
            <p:ph type="title"/>
          </p:nvPr>
        </p:nvSpPr>
        <p:spPr>
          <a:xfrm>
            <a:off x="1091696" y="2306096"/>
            <a:ext cx="10385841" cy="351339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th-TH" sz="6600" b="1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ea typeface="Roboto Mono" panose="020B0604020202020204" charset="0"/>
                <a:cs typeface="LilyUPC" panose="020B0604020202020204" pitchFamily="34" charset="-34"/>
              </a:rPr>
              <a:t>โค้ดตัวอย่างของ</a:t>
            </a:r>
            <a:r>
              <a:rPr lang="th-TH" sz="6600" b="1" i="0" u="none" strike="noStrike" dirty="0" err="1">
                <a:solidFill>
                  <a:srgbClr val="000000"/>
                </a:solidFill>
                <a:effectLst/>
                <a:latin typeface="LilyUPC" panose="020B0604020202020204" pitchFamily="34" charset="-34"/>
                <a:ea typeface="Roboto Mono" panose="020B0604020202020204" charset="0"/>
                <a:cs typeface="LilyUPC" panose="020B0604020202020204" pitchFamily="34" charset="-34"/>
              </a:rPr>
              <a:t>ฟั</a:t>
            </a:r>
            <a:r>
              <a:rPr lang="th-TH" sz="6600" b="1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ea typeface="Roboto Mono" panose="020B0604020202020204" charset="0"/>
                <a:cs typeface="LilyUPC" panose="020B0604020202020204" pitchFamily="34" charset="-34"/>
              </a:rPr>
              <a:t>งก</a:t>
            </a:r>
            <a:r>
              <a:rPr lang="th-TH" sz="6600" b="1" i="0" u="none" strike="noStrike" dirty="0" err="1">
                <a:solidFill>
                  <a:srgbClr val="000000"/>
                </a:solidFill>
                <a:effectLst/>
                <a:latin typeface="LilyUPC" panose="020B0604020202020204" pitchFamily="34" charset="-34"/>
                <a:ea typeface="Roboto Mono" panose="020B0604020202020204" charset="0"/>
                <a:cs typeface="LilyUPC" panose="020B0604020202020204" pitchFamily="34" charset="-34"/>
              </a:rPr>
              <a:t>์ชั่นห</a:t>
            </a:r>
            <a:r>
              <a:rPr lang="th-TH" sz="6600" b="1" i="0" u="none" strike="noStrike" dirty="0">
                <a:solidFill>
                  <a:srgbClr val="000000"/>
                </a:solidFill>
                <a:effectLst/>
                <a:latin typeface="LilyUPC" panose="020B0604020202020204" pitchFamily="34" charset="-34"/>
                <a:ea typeface="Roboto Mono" panose="020B0604020202020204" charset="0"/>
                <a:cs typeface="LilyUPC" panose="020B0604020202020204" pitchFamily="34" charset="-34"/>
              </a:rPr>
              <a:t>ลัก</a:t>
            </a:r>
            <a:endParaRPr lang="th-TH" sz="6600" dirty="0">
              <a:latin typeface="LilyUPC" panose="020B0604020202020204" pitchFamily="34" charset="-34"/>
              <a:ea typeface="Roboto Mono" panose="020B0604020202020204" charset="0"/>
              <a:cs typeface="LilyUPC" panose="020B0604020202020204" pitchFamily="34" charset="-34"/>
            </a:endParaRPr>
          </a:p>
        </p:txBody>
      </p:sp>
      <p:grpSp>
        <p:nvGrpSpPr>
          <p:cNvPr id="448" name="Google Shape;448;p24"/>
          <p:cNvGrpSpPr/>
          <p:nvPr/>
        </p:nvGrpSpPr>
        <p:grpSpPr>
          <a:xfrm>
            <a:off x="5565447" y="837422"/>
            <a:ext cx="1061241" cy="1040222"/>
            <a:chOff x="4568697" y="5245097"/>
            <a:chExt cx="1061241" cy="1040222"/>
          </a:xfrm>
        </p:grpSpPr>
        <p:grpSp>
          <p:nvGrpSpPr>
            <p:cNvPr id="449" name="Google Shape;449;p24"/>
            <p:cNvGrpSpPr/>
            <p:nvPr/>
          </p:nvGrpSpPr>
          <p:grpSpPr>
            <a:xfrm>
              <a:off x="4568697" y="5245097"/>
              <a:ext cx="719170" cy="701656"/>
              <a:chOff x="7044125" y="4266813"/>
              <a:chExt cx="1967095" cy="1919190"/>
            </a:xfrm>
          </p:grpSpPr>
          <p:sp>
            <p:nvSpPr>
              <p:cNvPr id="450" name="Google Shape;450;p24"/>
              <p:cNvSpPr/>
              <p:nvPr/>
            </p:nvSpPr>
            <p:spPr>
              <a:xfrm>
                <a:off x="7271874" y="4466242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4"/>
              <p:cNvSpPr/>
              <p:nvPr/>
            </p:nvSpPr>
            <p:spPr>
              <a:xfrm>
                <a:off x="7780013" y="4266813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4"/>
              <p:cNvSpPr/>
              <p:nvPr/>
            </p:nvSpPr>
            <p:spPr>
              <a:xfrm>
                <a:off x="8288165" y="4474492"/>
                <a:ext cx="495300" cy="507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4"/>
              <p:cNvSpPr/>
              <p:nvPr/>
            </p:nvSpPr>
            <p:spPr>
              <a:xfrm>
                <a:off x="8515920" y="4982390"/>
                <a:ext cx="495300" cy="507900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4"/>
              <p:cNvSpPr/>
              <p:nvPr/>
            </p:nvSpPr>
            <p:spPr>
              <a:xfrm>
                <a:off x="8288181" y="5498557"/>
                <a:ext cx="495300" cy="5079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4"/>
              <p:cNvSpPr/>
              <p:nvPr/>
            </p:nvSpPr>
            <p:spPr>
              <a:xfrm>
                <a:off x="7780013" y="5678102"/>
                <a:ext cx="495300" cy="5079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4"/>
              <p:cNvSpPr/>
              <p:nvPr/>
            </p:nvSpPr>
            <p:spPr>
              <a:xfrm>
                <a:off x="7271880" y="5498539"/>
                <a:ext cx="495300" cy="5079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4"/>
              <p:cNvSpPr/>
              <p:nvPr/>
            </p:nvSpPr>
            <p:spPr>
              <a:xfrm>
                <a:off x="7044125" y="4982408"/>
                <a:ext cx="495300" cy="5079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8" name="Google Shape;458;p24"/>
            <p:cNvSpPr/>
            <p:nvPr/>
          </p:nvSpPr>
          <p:spPr>
            <a:xfrm>
              <a:off x="5116044" y="5771425"/>
              <a:ext cx="513894" cy="513894"/>
            </a:xfrm>
            <a:custGeom>
              <a:avLst/>
              <a:gdLst/>
              <a:ahLst/>
              <a:cxnLst/>
              <a:rect l="l" t="t" r="r" b="b"/>
              <a:pathLst>
                <a:path w="7441" h="7441" extrusionOk="0">
                  <a:moveTo>
                    <a:pt x="232" y="1"/>
                  </a:moveTo>
                  <a:cubicBezTo>
                    <a:pt x="107" y="1"/>
                    <a:pt x="0" y="108"/>
                    <a:pt x="0" y="233"/>
                  </a:cubicBezTo>
                  <a:cubicBezTo>
                    <a:pt x="0" y="268"/>
                    <a:pt x="18" y="286"/>
                    <a:pt x="18" y="304"/>
                  </a:cubicBezTo>
                  <a:lnTo>
                    <a:pt x="2284" y="7138"/>
                  </a:lnTo>
                  <a:cubicBezTo>
                    <a:pt x="2327" y="7237"/>
                    <a:pt x="2415" y="7291"/>
                    <a:pt x="2512" y="7291"/>
                  </a:cubicBezTo>
                  <a:cubicBezTo>
                    <a:pt x="2537" y="7291"/>
                    <a:pt x="2562" y="7288"/>
                    <a:pt x="2588" y="7280"/>
                  </a:cubicBezTo>
                  <a:cubicBezTo>
                    <a:pt x="2641" y="7263"/>
                    <a:pt x="2695" y="7209"/>
                    <a:pt x="2730" y="7138"/>
                  </a:cubicBezTo>
                  <a:lnTo>
                    <a:pt x="3587" y="4765"/>
                  </a:lnTo>
                  <a:lnTo>
                    <a:pt x="6263" y="7441"/>
                  </a:lnTo>
                  <a:lnTo>
                    <a:pt x="7441" y="6263"/>
                  </a:lnTo>
                  <a:lnTo>
                    <a:pt x="4764" y="3587"/>
                  </a:lnTo>
                  <a:lnTo>
                    <a:pt x="7137" y="2731"/>
                  </a:lnTo>
                  <a:cubicBezTo>
                    <a:pt x="7262" y="2677"/>
                    <a:pt x="7316" y="2552"/>
                    <a:pt x="7280" y="2427"/>
                  </a:cubicBezTo>
                  <a:cubicBezTo>
                    <a:pt x="7262" y="2374"/>
                    <a:pt x="7191" y="2302"/>
                    <a:pt x="7137" y="2284"/>
                  </a:cubicBezTo>
                  <a:lnTo>
                    <a:pt x="304" y="18"/>
                  </a:lnTo>
                  <a:cubicBezTo>
                    <a:pt x="286" y="1"/>
                    <a:pt x="250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6452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EBC93771-0D40-B643-846B-C08C692C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851" y="159034"/>
            <a:ext cx="9838200" cy="774339"/>
          </a:xfrm>
        </p:spPr>
        <p:txBody>
          <a:bodyPr/>
          <a:lstStyle/>
          <a:p>
            <a:r>
              <a:rPr lang="en-US" sz="2600"/>
              <a:t>Linked List</a:t>
            </a:r>
            <a:endParaRPr lang="th-TH" sz="2600"/>
          </a:p>
        </p:txBody>
      </p:sp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75B811C9-760D-2E4C-B7DA-B3735941F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81" y="2035518"/>
            <a:ext cx="4126366" cy="4456875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6B0F8C5-08DB-42AD-8EF7-DB0270A9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75" y="2649242"/>
            <a:ext cx="4639322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1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67ED0268-1329-FE44-BADD-25749E909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85" y="2221005"/>
            <a:ext cx="8339830" cy="39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2">
            <a:extLst>
              <a:ext uri="{FF2B5EF4-FFF2-40B4-BE49-F238E27FC236}">
                <a16:creationId xmlns:a16="http://schemas.microsoft.com/office/drawing/2014/main" id="{05A6530A-059D-2A46-AEF1-D1016E76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45" y="2818728"/>
            <a:ext cx="3222435" cy="1933461"/>
          </a:xfrm>
          <a:prstGeom prst="rect">
            <a:avLst/>
          </a:prstGeom>
        </p:spPr>
      </p:pic>
      <p:pic>
        <p:nvPicPr>
          <p:cNvPr id="3" name="รูปภาพ 3">
            <a:extLst>
              <a:ext uri="{FF2B5EF4-FFF2-40B4-BE49-F238E27FC236}">
                <a16:creationId xmlns:a16="http://schemas.microsoft.com/office/drawing/2014/main" id="{20D273CC-2C7F-5A46-857F-BADB7DCC7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9806"/>
          <a:stretch/>
        </p:blipFill>
        <p:spPr>
          <a:xfrm>
            <a:off x="4862531" y="2818728"/>
            <a:ext cx="3222434" cy="2413248"/>
          </a:xfrm>
          <a:prstGeom prst="rect">
            <a:avLst/>
          </a:prstGeom>
        </p:spPr>
      </p:pic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C91D966B-5CA4-DB4A-85BE-8EE0AFBD3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0000" r="1292"/>
          <a:stretch/>
        </p:blipFill>
        <p:spPr>
          <a:xfrm>
            <a:off x="8290116" y="2794186"/>
            <a:ext cx="2643608" cy="2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18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2521C93-24C3-4FC6-A8B1-17CEC33F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25" y="2107522"/>
            <a:ext cx="6787626" cy="44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5B59180-6E66-459B-A8B8-F7B75B67A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8" y="2842751"/>
            <a:ext cx="4491216" cy="255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FACA6668-2D81-4339-9921-2B945B5A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(Linear Search)</a:t>
            </a:r>
          </a:p>
        </p:txBody>
      </p:sp>
    </p:spTree>
    <p:extLst>
      <p:ext uri="{BB962C8B-B14F-4D97-AF65-F5344CB8AC3E}">
        <p14:creationId xmlns:p14="http://schemas.microsoft.com/office/powerpoint/2010/main" val="144536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B2C5F16-242B-9642-82B9-6737C48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28" y="2071506"/>
            <a:ext cx="5249100" cy="1007700"/>
          </a:xfrm>
        </p:spPr>
        <p:txBody>
          <a:bodyPr/>
          <a:lstStyle/>
          <a:p>
            <a:r>
              <a:rPr lang="th-TH" b="1" i="0" u="none" strike="noStrike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+mn-cs"/>
              </a:rPr>
              <a:t>จุดประสงค์</a:t>
            </a:r>
            <a:endParaRPr lang="th-TH">
              <a:latin typeface="TH SarabunPSK" panose="020B0500040200020003" pitchFamily="34" charset="-34"/>
              <a:cs typeface="+mn-cs"/>
            </a:endParaRP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1646F57-7A12-8B4D-B491-9D4EFB81C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5625" y="3255392"/>
            <a:ext cx="5249100" cy="1735800"/>
          </a:xfrm>
        </p:spPr>
        <p:txBody>
          <a:bodyPr/>
          <a:lstStyle/>
          <a:p>
            <a:r>
              <a:rPr lang="th-TH" sz="2000" b="0" i="0" u="none" strike="noStrike">
                <a:solidFill>
                  <a:srgbClr val="000000"/>
                </a:solidFill>
                <a:effectLst/>
                <a:latin typeface="Sarabun"/>
                <a:cs typeface="+mn-cs"/>
              </a:rPr>
              <a:t>เพื่อตอบสนองความต้องการของผู้ใช้ที่ต้องการความสะดวก รวดเร็ว และปลอดภัยในการสั่งซื้อผ่านแอปพลิเคชั่น</a:t>
            </a:r>
          </a:p>
          <a:p>
            <a:r>
              <a:rPr lang="th-TH" sz="2000">
                <a:solidFill>
                  <a:srgbClr val="000000"/>
                </a:solidFill>
                <a:latin typeface="Sarabun"/>
                <a:cs typeface="+mn-cs"/>
              </a:rPr>
              <a:t>เพื่อพัฒนาศักยภาพในการเขียนโปรแกรมภาษา </a:t>
            </a:r>
            <a:r>
              <a:rPr lang="en-US" sz="2000">
                <a:solidFill>
                  <a:srgbClr val="000000"/>
                </a:solidFill>
                <a:latin typeface="Sarabun"/>
                <a:cs typeface="+mn-cs"/>
              </a:rPr>
              <a:t>Python </a:t>
            </a:r>
            <a:r>
              <a:rPr lang="th-TH" sz="2000">
                <a:solidFill>
                  <a:srgbClr val="000000"/>
                </a:solidFill>
                <a:latin typeface="Sarabun"/>
                <a:cs typeface="+mn-cs"/>
              </a:rPr>
              <a:t>และการออกแบบ </a:t>
            </a:r>
            <a:r>
              <a:rPr lang="en-US" sz="2000">
                <a:solidFill>
                  <a:srgbClr val="000000"/>
                </a:solidFill>
                <a:latin typeface="Sarabun"/>
                <a:cs typeface="+mn-cs"/>
              </a:rPr>
              <a:t>UI</a:t>
            </a:r>
            <a:endParaRPr lang="th-TH" sz="2000" b="0" i="0" u="none" strike="noStrike">
              <a:solidFill>
                <a:srgbClr val="000000"/>
              </a:solidFill>
              <a:effectLst/>
              <a:latin typeface="Sarabun"/>
              <a:cs typeface="+mn-cs"/>
            </a:endParaRPr>
          </a:p>
        </p:txBody>
      </p:sp>
      <p:pic>
        <p:nvPicPr>
          <p:cNvPr id="3" name="รูปภาพ 4">
            <a:extLst>
              <a:ext uri="{FF2B5EF4-FFF2-40B4-BE49-F238E27FC236}">
                <a16:creationId xmlns:a16="http://schemas.microsoft.com/office/drawing/2014/main" id="{FACD8AD2-65EA-0941-A9C5-009C0078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885" y="924789"/>
            <a:ext cx="4549695" cy="43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1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E868A32-AAAA-40BD-9679-D59CBA0C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36" y="2064242"/>
            <a:ext cx="36861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C4B6A40C-6533-4F92-A682-C0D1E8C65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64" y="339797"/>
            <a:ext cx="3395472" cy="856613"/>
          </a:xfrm>
        </p:spPr>
        <p:txBody>
          <a:bodyPr/>
          <a:lstStyle/>
          <a:p>
            <a:r>
              <a:rPr lang="en-US" sz="2400"/>
              <a:t>Stack</a:t>
            </a:r>
            <a:endParaRPr lang="th-TH" sz="240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0379B84-562A-4412-B1F2-F57C8F80A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35" y="5912342"/>
            <a:ext cx="36861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98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C4B6A40C-6533-4F92-A682-C0D1E8C65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72" y="330919"/>
            <a:ext cx="6161103" cy="856613"/>
          </a:xfrm>
        </p:spPr>
        <p:txBody>
          <a:bodyPr/>
          <a:lstStyle/>
          <a:p>
            <a:r>
              <a:rPr lang="en-US" sz="2400"/>
              <a:t>Sort (</a:t>
            </a:r>
            <a:r>
              <a:rPr lang="en-US" sz="2400" err="1"/>
              <a:t>QuickSort</a:t>
            </a:r>
            <a:r>
              <a:rPr lang="en-US" sz="2400"/>
              <a:t>)</a:t>
            </a:r>
            <a:endParaRPr lang="th-TH" sz="240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3B9C05E-7C2E-42E0-8E33-5D07CA3D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23" y="2075113"/>
            <a:ext cx="3987923" cy="420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477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C4B6A40C-6533-4F92-A682-C0D1E8C65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72" y="330919"/>
            <a:ext cx="6161103" cy="856613"/>
          </a:xfrm>
        </p:spPr>
        <p:txBody>
          <a:bodyPr/>
          <a:lstStyle/>
          <a:p>
            <a:r>
              <a:rPr lang="en-US" sz="2400"/>
              <a:t>Sort (</a:t>
            </a:r>
            <a:r>
              <a:rPr lang="en-US" sz="2400" err="1"/>
              <a:t>QuickSort</a:t>
            </a:r>
            <a:r>
              <a:rPr lang="en-US" sz="2400"/>
              <a:t>)</a:t>
            </a:r>
            <a:endParaRPr lang="th-TH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59757-0879-4036-98F5-A3BA62815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107" y="2264270"/>
            <a:ext cx="5737786" cy="389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9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C4B6A40C-6533-4F92-A682-C0D1E8C65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6" y="330919"/>
            <a:ext cx="6161103" cy="856613"/>
          </a:xfrm>
        </p:spPr>
        <p:txBody>
          <a:bodyPr/>
          <a:lstStyle/>
          <a:p>
            <a:r>
              <a:rPr lang="en-US" sz="2400"/>
              <a:t>Recursive</a:t>
            </a:r>
            <a:endParaRPr lang="th-TH" sz="240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EB34C42-E610-4398-B98B-BD08A4E5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08" y="4049745"/>
            <a:ext cx="46291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7717DB3-7880-4A88-B997-215E1DB4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47" y="2691784"/>
            <a:ext cx="4572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628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 txBox="1">
            <a:spLocks noGrp="1"/>
          </p:cNvSpPr>
          <p:nvPr>
            <p:ph type="title"/>
          </p:nvPr>
        </p:nvSpPr>
        <p:spPr>
          <a:xfrm>
            <a:off x="1091696" y="2306096"/>
            <a:ext cx="10385841" cy="351339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th-TH" sz="7200">
                <a:latin typeface="LilyUPC" panose="020B0604020202020204" pitchFamily="34" charset="-34"/>
                <a:ea typeface="Roboto Mono" panose="020B0604020202020204" charset="0"/>
                <a:cs typeface="LilyUPC" panose="020B0604020202020204" pitchFamily="34" charset="-34"/>
              </a:rPr>
              <a:t>การทำงานกลุ่ม</a:t>
            </a:r>
          </a:p>
        </p:txBody>
      </p:sp>
      <p:grpSp>
        <p:nvGrpSpPr>
          <p:cNvPr id="448" name="Google Shape;448;p24"/>
          <p:cNvGrpSpPr/>
          <p:nvPr/>
        </p:nvGrpSpPr>
        <p:grpSpPr>
          <a:xfrm>
            <a:off x="5565447" y="837422"/>
            <a:ext cx="1061241" cy="1040222"/>
            <a:chOff x="4568697" y="5245097"/>
            <a:chExt cx="1061241" cy="1040222"/>
          </a:xfrm>
        </p:grpSpPr>
        <p:grpSp>
          <p:nvGrpSpPr>
            <p:cNvPr id="449" name="Google Shape;449;p24"/>
            <p:cNvGrpSpPr/>
            <p:nvPr/>
          </p:nvGrpSpPr>
          <p:grpSpPr>
            <a:xfrm>
              <a:off x="4568697" y="5245097"/>
              <a:ext cx="719170" cy="701656"/>
              <a:chOff x="7044125" y="4266813"/>
              <a:chExt cx="1967095" cy="1919190"/>
            </a:xfrm>
          </p:grpSpPr>
          <p:sp>
            <p:nvSpPr>
              <p:cNvPr id="450" name="Google Shape;450;p24"/>
              <p:cNvSpPr/>
              <p:nvPr/>
            </p:nvSpPr>
            <p:spPr>
              <a:xfrm>
                <a:off x="7271874" y="4466242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4"/>
              <p:cNvSpPr/>
              <p:nvPr/>
            </p:nvSpPr>
            <p:spPr>
              <a:xfrm>
                <a:off x="7780013" y="4266813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4"/>
              <p:cNvSpPr/>
              <p:nvPr/>
            </p:nvSpPr>
            <p:spPr>
              <a:xfrm>
                <a:off x="8288165" y="4474492"/>
                <a:ext cx="495300" cy="507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4"/>
              <p:cNvSpPr/>
              <p:nvPr/>
            </p:nvSpPr>
            <p:spPr>
              <a:xfrm>
                <a:off x="8515920" y="4982390"/>
                <a:ext cx="495300" cy="507900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4"/>
              <p:cNvSpPr/>
              <p:nvPr/>
            </p:nvSpPr>
            <p:spPr>
              <a:xfrm>
                <a:off x="8288181" y="5498557"/>
                <a:ext cx="495300" cy="5079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4"/>
              <p:cNvSpPr/>
              <p:nvPr/>
            </p:nvSpPr>
            <p:spPr>
              <a:xfrm>
                <a:off x="7780013" y="5678102"/>
                <a:ext cx="495300" cy="5079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4"/>
              <p:cNvSpPr/>
              <p:nvPr/>
            </p:nvSpPr>
            <p:spPr>
              <a:xfrm>
                <a:off x="7271880" y="5498539"/>
                <a:ext cx="495300" cy="5079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4"/>
              <p:cNvSpPr/>
              <p:nvPr/>
            </p:nvSpPr>
            <p:spPr>
              <a:xfrm>
                <a:off x="7044125" y="4982408"/>
                <a:ext cx="495300" cy="5079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8" name="Google Shape;458;p24"/>
            <p:cNvSpPr/>
            <p:nvPr/>
          </p:nvSpPr>
          <p:spPr>
            <a:xfrm>
              <a:off x="5116044" y="5771425"/>
              <a:ext cx="513894" cy="513894"/>
            </a:xfrm>
            <a:custGeom>
              <a:avLst/>
              <a:gdLst/>
              <a:ahLst/>
              <a:cxnLst/>
              <a:rect l="l" t="t" r="r" b="b"/>
              <a:pathLst>
                <a:path w="7441" h="7441" extrusionOk="0">
                  <a:moveTo>
                    <a:pt x="232" y="1"/>
                  </a:moveTo>
                  <a:cubicBezTo>
                    <a:pt x="107" y="1"/>
                    <a:pt x="0" y="108"/>
                    <a:pt x="0" y="233"/>
                  </a:cubicBezTo>
                  <a:cubicBezTo>
                    <a:pt x="0" y="268"/>
                    <a:pt x="18" y="286"/>
                    <a:pt x="18" y="304"/>
                  </a:cubicBezTo>
                  <a:lnTo>
                    <a:pt x="2284" y="7138"/>
                  </a:lnTo>
                  <a:cubicBezTo>
                    <a:pt x="2327" y="7237"/>
                    <a:pt x="2415" y="7291"/>
                    <a:pt x="2512" y="7291"/>
                  </a:cubicBezTo>
                  <a:cubicBezTo>
                    <a:pt x="2537" y="7291"/>
                    <a:pt x="2562" y="7288"/>
                    <a:pt x="2588" y="7280"/>
                  </a:cubicBezTo>
                  <a:cubicBezTo>
                    <a:pt x="2641" y="7263"/>
                    <a:pt x="2695" y="7209"/>
                    <a:pt x="2730" y="7138"/>
                  </a:cubicBezTo>
                  <a:lnTo>
                    <a:pt x="3587" y="4765"/>
                  </a:lnTo>
                  <a:lnTo>
                    <a:pt x="6263" y="7441"/>
                  </a:lnTo>
                  <a:lnTo>
                    <a:pt x="7441" y="6263"/>
                  </a:lnTo>
                  <a:lnTo>
                    <a:pt x="4764" y="3587"/>
                  </a:lnTo>
                  <a:lnTo>
                    <a:pt x="7137" y="2731"/>
                  </a:lnTo>
                  <a:cubicBezTo>
                    <a:pt x="7262" y="2677"/>
                    <a:pt x="7316" y="2552"/>
                    <a:pt x="7280" y="2427"/>
                  </a:cubicBezTo>
                  <a:cubicBezTo>
                    <a:pt x="7262" y="2374"/>
                    <a:pt x="7191" y="2302"/>
                    <a:pt x="7137" y="2284"/>
                  </a:cubicBezTo>
                  <a:lnTo>
                    <a:pt x="304" y="18"/>
                  </a:lnTo>
                  <a:cubicBezTo>
                    <a:pt x="286" y="1"/>
                    <a:pt x="250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4094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739EFB4-152E-9142-BD3A-CE2AD9979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196" y="578414"/>
            <a:ext cx="10612780" cy="1070354"/>
          </a:xfrm>
        </p:spPr>
        <p:txBody>
          <a:bodyPr/>
          <a:lstStyle/>
          <a:p>
            <a:pPr algn="ctr"/>
            <a:r>
              <a:rPr lang="th-TH" sz="3200" b="1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การวางแผนและดำเนินงาน</a:t>
            </a:r>
          </a:p>
          <a:p>
            <a:pPr algn="ctr"/>
            <a:endParaRPr lang="th-TH" sz="32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8" name="รูปภาพ 8">
            <a:extLst>
              <a:ext uri="{FF2B5EF4-FFF2-40B4-BE49-F238E27FC236}">
                <a16:creationId xmlns:a16="http://schemas.microsoft.com/office/drawing/2014/main" id="{F5811B7E-E661-524E-BAB1-1BABBFE4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91" y="1113591"/>
            <a:ext cx="6198218" cy="54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3">
            <a:extLst>
              <a:ext uri="{FF2B5EF4-FFF2-40B4-BE49-F238E27FC236}">
                <a16:creationId xmlns:a16="http://schemas.microsoft.com/office/drawing/2014/main" id="{0CDA631F-5B5E-D442-95B2-836B1603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38" y="1113591"/>
            <a:ext cx="5706724" cy="5285650"/>
          </a:xfrm>
          <a:prstGeom prst="rect">
            <a:avLst/>
          </a:prstGeom>
        </p:spPr>
      </p:pic>
      <p:sp>
        <p:nvSpPr>
          <p:cNvPr id="7" name="ตัวแทนข้อความ 2">
            <a:extLst>
              <a:ext uri="{FF2B5EF4-FFF2-40B4-BE49-F238E27FC236}">
                <a16:creationId xmlns:a16="http://schemas.microsoft.com/office/drawing/2014/main" id="{D1E57EF0-DE73-4AC8-9093-B1768D1FCE8F}"/>
              </a:ext>
            </a:extLst>
          </p:cNvPr>
          <p:cNvSpPr txBox="1">
            <a:spLocks/>
          </p:cNvSpPr>
          <p:nvPr/>
        </p:nvSpPr>
        <p:spPr>
          <a:xfrm>
            <a:off x="511196" y="578414"/>
            <a:ext cx="10612780" cy="10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None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■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●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■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●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400"/>
              <a:buFont typeface="Roboto Mono"/>
              <a:buChar char="■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ctr"/>
            <a:r>
              <a:rPr lang="th-TH" sz="3200" b="1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การวางแผนและดำเนินงาน</a:t>
            </a:r>
          </a:p>
          <a:p>
            <a:pPr algn="ctr"/>
            <a:endParaRPr lang="th-TH" sz="32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6423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D2868EDD-94D5-3B46-B5EF-B5EDE515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27" y="1113591"/>
            <a:ext cx="6703146" cy="5476780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C162A19F-D993-4E41-B68F-5A0D75215151}"/>
              </a:ext>
            </a:extLst>
          </p:cNvPr>
          <p:cNvSpPr txBox="1">
            <a:spLocks/>
          </p:cNvSpPr>
          <p:nvPr/>
        </p:nvSpPr>
        <p:spPr>
          <a:xfrm>
            <a:off x="511196" y="578414"/>
            <a:ext cx="10612780" cy="10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None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■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●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■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●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400"/>
              <a:buFont typeface="Roboto Mono"/>
              <a:buChar char="■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ctr"/>
            <a:r>
              <a:rPr lang="th-TH" sz="3200" b="1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การวางแผนและดำเนินงาน</a:t>
            </a:r>
          </a:p>
          <a:p>
            <a:pPr algn="ctr"/>
            <a:endParaRPr lang="th-TH" sz="32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7586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313DB314-1458-024C-A3B1-31A45E69B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571" y="984406"/>
            <a:ext cx="9766800" cy="763500"/>
          </a:xfrm>
        </p:spPr>
        <p:txBody>
          <a:bodyPr anchor="ctr"/>
          <a:lstStyle/>
          <a:p>
            <a:pPr algn="ctr"/>
            <a:r>
              <a:rPr lang="th-TH" sz="4000" b="1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การมีส่วนร่วมในกลุ่ม</a:t>
            </a:r>
            <a:endParaRPr lang="th-TH" sz="40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" name="ตัวแทนข้อความ 1">
            <a:extLst>
              <a:ext uri="{FF2B5EF4-FFF2-40B4-BE49-F238E27FC236}">
                <a16:creationId xmlns:a16="http://schemas.microsoft.com/office/drawing/2014/main" id="{056D8185-434A-A248-B317-DA96E7999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8071" y="1698435"/>
            <a:ext cx="9161801" cy="763500"/>
          </a:xfrm>
        </p:spPr>
        <p:txBody>
          <a:bodyPr/>
          <a:lstStyle/>
          <a:p>
            <a:pPr marL="107950" indent="0">
              <a:buNone/>
            </a:pPr>
            <a:r>
              <a:rPr lang="th-TH" sz="2800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หมายเหตุ: [4]=เป็นกำลังสำคัญของทีม; [3]=ให้ความร่วมมือสม่ำเสมอ; [2]=ช่วยงานบางครั้ง; [1]=ไม่ตั้งใจช่วยงาน; [0]=ไม่ช่วยงาน</a:t>
            </a:r>
            <a:endParaRPr lang="th-TH" sz="28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29C00-EB11-4BF2-81DE-D74E01D57D17}"/>
              </a:ext>
            </a:extLst>
          </p:cNvPr>
          <p:cNvSpPr txBox="1"/>
          <p:nvPr/>
        </p:nvSpPr>
        <p:spPr>
          <a:xfrm>
            <a:off x="675378" y="2955366"/>
            <a:ext cx="60047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2800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นางสาวกนิฏฐา ศศิปรียจันทร์ รหัส 61010014</a:t>
            </a:r>
            <a:endParaRPr lang="en-US" sz="28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20" name="รูปภาพ 20">
            <a:extLst>
              <a:ext uri="{FF2B5EF4-FFF2-40B4-BE49-F238E27FC236}">
                <a16:creationId xmlns:a16="http://schemas.microsoft.com/office/drawing/2014/main" id="{53D60098-49BE-AB49-B0BA-8DFF99DA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36" y="3443445"/>
            <a:ext cx="5359576" cy="2048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DCA08C-E996-41FC-9853-3C38CD5ADDA4}"/>
              </a:ext>
            </a:extLst>
          </p:cNvPr>
          <p:cNvSpPr txBox="1"/>
          <p:nvPr/>
        </p:nvSpPr>
        <p:spPr>
          <a:xfrm>
            <a:off x="7173494" y="2928100"/>
            <a:ext cx="44087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2800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นายชวกร เหลาแก้ว รหัส 62010175</a:t>
            </a:r>
            <a:endParaRPr lang="en-US" sz="28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30" name="รูปภาพ 30">
            <a:extLst>
              <a:ext uri="{FF2B5EF4-FFF2-40B4-BE49-F238E27FC236}">
                <a16:creationId xmlns:a16="http://schemas.microsoft.com/office/drawing/2014/main" id="{995346CA-4EB9-1C47-945B-36A103218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51" y="3429000"/>
            <a:ext cx="5418620" cy="2062844"/>
          </a:xfrm>
          <a:prstGeom prst="rect">
            <a:avLst/>
          </a:prstGeom>
        </p:spPr>
      </p:pic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53D078FB-3FB4-4840-A59B-B085B378E7F0}"/>
              </a:ext>
            </a:extLst>
          </p:cNvPr>
          <p:cNvCxnSpPr>
            <a:cxnSpLocks/>
          </p:cNvCxnSpPr>
          <p:nvPr/>
        </p:nvCxnSpPr>
        <p:spPr>
          <a:xfrm>
            <a:off x="6137711" y="2598856"/>
            <a:ext cx="0" cy="37375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01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1329C00-EB11-4BF2-81DE-D74E01D57D17}"/>
              </a:ext>
            </a:extLst>
          </p:cNvPr>
          <p:cNvSpPr txBox="1"/>
          <p:nvPr/>
        </p:nvSpPr>
        <p:spPr>
          <a:xfrm>
            <a:off x="327720" y="3531839"/>
            <a:ext cx="60047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2800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นายณพวัฒน์ คำยอด รหัส 62010243</a:t>
            </a:r>
            <a:endParaRPr lang="en-US" sz="28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CA08C-E996-41FC-9853-3C38CD5ADDA4}"/>
              </a:ext>
            </a:extLst>
          </p:cNvPr>
          <p:cNvSpPr txBox="1"/>
          <p:nvPr/>
        </p:nvSpPr>
        <p:spPr>
          <a:xfrm>
            <a:off x="4246380" y="3523114"/>
            <a:ext cx="40022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2800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นางสาวนภาพร ตั้งใจ รหัส 62010462</a:t>
            </a:r>
            <a:endParaRPr lang="en-US" sz="32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53D078FB-3FB4-4840-A59B-B085B378E7F0}"/>
              </a:ext>
            </a:extLst>
          </p:cNvPr>
          <p:cNvCxnSpPr>
            <a:cxnSpLocks/>
          </p:cNvCxnSpPr>
          <p:nvPr/>
        </p:nvCxnSpPr>
        <p:spPr>
          <a:xfrm>
            <a:off x="4122570" y="2538099"/>
            <a:ext cx="0" cy="37375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A1838A-CC69-49DD-82A1-E87B02868EA7}"/>
              </a:ext>
            </a:extLst>
          </p:cNvPr>
          <p:cNvSpPr txBox="1"/>
          <p:nvPr/>
        </p:nvSpPr>
        <p:spPr>
          <a:xfrm>
            <a:off x="8372432" y="3523114"/>
            <a:ext cx="36489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h-TH" sz="2800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นายอภิรักษ์ อุลิศ รหัส 62011019</a:t>
            </a:r>
            <a:endParaRPr lang="en-US" sz="28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993DB091-134D-4945-BD3A-9554371FF161}"/>
              </a:ext>
            </a:extLst>
          </p:cNvPr>
          <p:cNvCxnSpPr>
            <a:cxnSpLocks/>
          </p:cNvCxnSpPr>
          <p:nvPr/>
        </p:nvCxnSpPr>
        <p:spPr>
          <a:xfrm>
            <a:off x="8113571" y="2538099"/>
            <a:ext cx="0" cy="3737576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รูปภาพ 14">
            <a:extLst>
              <a:ext uri="{FF2B5EF4-FFF2-40B4-BE49-F238E27FC236}">
                <a16:creationId xmlns:a16="http://schemas.microsoft.com/office/drawing/2014/main" id="{114D8D80-07E6-E144-8AA8-7B96F751A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0" y="4257130"/>
            <a:ext cx="3218070" cy="1254979"/>
          </a:xfrm>
          <a:prstGeom prst="rect">
            <a:avLst/>
          </a:prstGeom>
        </p:spPr>
      </p:pic>
      <p:pic>
        <p:nvPicPr>
          <p:cNvPr id="15" name="รูปภาพ 15">
            <a:extLst>
              <a:ext uri="{FF2B5EF4-FFF2-40B4-BE49-F238E27FC236}">
                <a16:creationId xmlns:a16="http://schemas.microsoft.com/office/drawing/2014/main" id="{0F3EFF76-B4C7-924C-9017-2E027BE6C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161" y="4257130"/>
            <a:ext cx="3281185" cy="1254979"/>
          </a:xfrm>
          <a:prstGeom prst="rect">
            <a:avLst/>
          </a:prstGeom>
        </p:spPr>
      </p:pic>
      <p:pic>
        <p:nvPicPr>
          <p:cNvPr id="16" name="รูปภาพ 16">
            <a:extLst>
              <a:ext uri="{FF2B5EF4-FFF2-40B4-BE49-F238E27FC236}">
                <a16:creationId xmlns:a16="http://schemas.microsoft.com/office/drawing/2014/main" id="{3F4EA888-207A-9A47-A7F1-A2983EEB8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582" y="4257129"/>
            <a:ext cx="3270789" cy="1254979"/>
          </a:xfrm>
          <a:prstGeom prst="rect">
            <a:avLst/>
          </a:prstGeom>
        </p:spPr>
      </p:pic>
      <p:sp>
        <p:nvSpPr>
          <p:cNvPr id="18" name="ชื่อเรื่อง 2">
            <a:extLst>
              <a:ext uri="{FF2B5EF4-FFF2-40B4-BE49-F238E27FC236}">
                <a16:creationId xmlns:a16="http://schemas.microsoft.com/office/drawing/2014/main" id="{A07AF27F-4FEB-448B-9E65-6DEBAADB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571" y="984406"/>
            <a:ext cx="9766800" cy="763500"/>
          </a:xfrm>
        </p:spPr>
        <p:txBody>
          <a:bodyPr anchor="ctr"/>
          <a:lstStyle/>
          <a:p>
            <a:pPr algn="ctr"/>
            <a:r>
              <a:rPr lang="th-TH" sz="4000" b="1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การมีส่วนร่วมในกลุ่ม</a:t>
            </a:r>
            <a:endParaRPr lang="th-TH" sz="40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0" name="ตัวแทนข้อความ 1">
            <a:extLst>
              <a:ext uri="{FF2B5EF4-FFF2-40B4-BE49-F238E27FC236}">
                <a16:creationId xmlns:a16="http://schemas.microsoft.com/office/drawing/2014/main" id="{034E451C-5950-432A-BB2C-30A5CFD8D955}"/>
              </a:ext>
            </a:extLst>
          </p:cNvPr>
          <p:cNvSpPr txBox="1">
            <a:spLocks/>
          </p:cNvSpPr>
          <p:nvPr/>
        </p:nvSpPr>
        <p:spPr>
          <a:xfrm>
            <a:off x="2188071" y="1698435"/>
            <a:ext cx="9161801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Mono"/>
              <a:buChar char="●"/>
              <a:defRPr sz="19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Mono"/>
              <a:buChar char="○"/>
              <a:defRPr sz="19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Mono"/>
              <a:buChar char="■"/>
              <a:defRPr sz="19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Mono"/>
              <a:buChar char="●"/>
              <a:defRPr sz="19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Mono"/>
              <a:buChar char="○"/>
              <a:defRPr sz="19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Mono"/>
              <a:buChar char="■"/>
              <a:defRPr sz="19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Mono"/>
              <a:buChar char="●"/>
              <a:defRPr sz="19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Mono"/>
              <a:buChar char="○"/>
              <a:defRPr sz="19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 Mono"/>
              <a:buChar char="■"/>
              <a:defRPr sz="19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107950" indent="0">
              <a:buFont typeface="Roboto Mono"/>
              <a:buNone/>
            </a:pPr>
            <a:r>
              <a:rPr lang="th-TH" sz="2800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หมายเหตุ: [4]=เป็นกำลังสำคัญของทีม; [3]=ให้ความร่วมมือสม่ำเสมอ; [2]=ช่วยงานบางครั้ง; [1]=ไม่ตั้งใจช่วยงาน; [0]=ไม่ช่วยงาน</a:t>
            </a:r>
            <a:endParaRPr lang="th-TH" sz="28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097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 txBox="1">
            <a:spLocks noGrp="1"/>
          </p:cNvSpPr>
          <p:nvPr>
            <p:ph type="title"/>
          </p:nvPr>
        </p:nvSpPr>
        <p:spPr>
          <a:xfrm>
            <a:off x="1091696" y="2272246"/>
            <a:ext cx="10385841" cy="394184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th-TH" sz="6000" b="1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ea typeface="Roboto Mono" panose="020B0604020202020204" charset="0"/>
                <a:cs typeface="LilyUPC" panose="020B0604020202020204" pitchFamily="34" charset="-34"/>
              </a:rPr>
              <a:t>รูปแบบโปรแกรมและรายละเอียดการใช้งาน</a:t>
            </a:r>
            <a:endParaRPr lang="th-TH" sz="6000">
              <a:latin typeface="LilyUPC" panose="020B0604020202020204" pitchFamily="34" charset="-34"/>
              <a:ea typeface="Roboto Mono" panose="020B0604020202020204" charset="0"/>
              <a:cs typeface="LilyUPC" panose="020B0604020202020204" pitchFamily="34" charset="-34"/>
            </a:endParaRPr>
          </a:p>
        </p:txBody>
      </p:sp>
      <p:grpSp>
        <p:nvGrpSpPr>
          <p:cNvPr id="448" name="Google Shape;448;p24"/>
          <p:cNvGrpSpPr/>
          <p:nvPr/>
        </p:nvGrpSpPr>
        <p:grpSpPr>
          <a:xfrm>
            <a:off x="5565447" y="837422"/>
            <a:ext cx="1061241" cy="1040222"/>
            <a:chOff x="4568697" y="5245097"/>
            <a:chExt cx="1061241" cy="1040222"/>
          </a:xfrm>
        </p:grpSpPr>
        <p:grpSp>
          <p:nvGrpSpPr>
            <p:cNvPr id="449" name="Google Shape;449;p24"/>
            <p:cNvGrpSpPr/>
            <p:nvPr/>
          </p:nvGrpSpPr>
          <p:grpSpPr>
            <a:xfrm>
              <a:off x="4568697" y="5245097"/>
              <a:ext cx="719170" cy="701656"/>
              <a:chOff x="7044125" y="4266813"/>
              <a:chExt cx="1967095" cy="1919190"/>
            </a:xfrm>
          </p:grpSpPr>
          <p:sp>
            <p:nvSpPr>
              <p:cNvPr id="450" name="Google Shape;450;p24"/>
              <p:cNvSpPr/>
              <p:nvPr/>
            </p:nvSpPr>
            <p:spPr>
              <a:xfrm>
                <a:off x="7271874" y="4466242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4"/>
              <p:cNvSpPr/>
              <p:nvPr/>
            </p:nvSpPr>
            <p:spPr>
              <a:xfrm>
                <a:off x="7780013" y="4266813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4"/>
              <p:cNvSpPr/>
              <p:nvPr/>
            </p:nvSpPr>
            <p:spPr>
              <a:xfrm>
                <a:off x="8288165" y="4474492"/>
                <a:ext cx="495300" cy="507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4"/>
              <p:cNvSpPr/>
              <p:nvPr/>
            </p:nvSpPr>
            <p:spPr>
              <a:xfrm>
                <a:off x="8515920" y="4982390"/>
                <a:ext cx="495300" cy="507900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4"/>
              <p:cNvSpPr/>
              <p:nvPr/>
            </p:nvSpPr>
            <p:spPr>
              <a:xfrm>
                <a:off x="8288181" y="5498557"/>
                <a:ext cx="495300" cy="5079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4"/>
              <p:cNvSpPr/>
              <p:nvPr/>
            </p:nvSpPr>
            <p:spPr>
              <a:xfrm>
                <a:off x="7780013" y="5678102"/>
                <a:ext cx="495300" cy="5079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4"/>
              <p:cNvSpPr/>
              <p:nvPr/>
            </p:nvSpPr>
            <p:spPr>
              <a:xfrm>
                <a:off x="7271880" y="5498539"/>
                <a:ext cx="495300" cy="5079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4"/>
              <p:cNvSpPr/>
              <p:nvPr/>
            </p:nvSpPr>
            <p:spPr>
              <a:xfrm>
                <a:off x="7044125" y="4982408"/>
                <a:ext cx="495300" cy="5079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8" name="Google Shape;458;p24"/>
            <p:cNvSpPr/>
            <p:nvPr/>
          </p:nvSpPr>
          <p:spPr>
            <a:xfrm>
              <a:off x="5116044" y="5771425"/>
              <a:ext cx="513894" cy="513894"/>
            </a:xfrm>
            <a:custGeom>
              <a:avLst/>
              <a:gdLst/>
              <a:ahLst/>
              <a:cxnLst/>
              <a:rect l="l" t="t" r="r" b="b"/>
              <a:pathLst>
                <a:path w="7441" h="7441" extrusionOk="0">
                  <a:moveTo>
                    <a:pt x="232" y="1"/>
                  </a:moveTo>
                  <a:cubicBezTo>
                    <a:pt x="107" y="1"/>
                    <a:pt x="0" y="108"/>
                    <a:pt x="0" y="233"/>
                  </a:cubicBezTo>
                  <a:cubicBezTo>
                    <a:pt x="0" y="268"/>
                    <a:pt x="18" y="286"/>
                    <a:pt x="18" y="304"/>
                  </a:cubicBezTo>
                  <a:lnTo>
                    <a:pt x="2284" y="7138"/>
                  </a:lnTo>
                  <a:cubicBezTo>
                    <a:pt x="2327" y="7237"/>
                    <a:pt x="2415" y="7291"/>
                    <a:pt x="2512" y="7291"/>
                  </a:cubicBezTo>
                  <a:cubicBezTo>
                    <a:pt x="2537" y="7291"/>
                    <a:pt x="2562" y="7288"/>
                    <a:pt x="2588" y="7280"/>
                  </a:cubicBezTo>
                  <a:cubicBezTo>
                    <a:pt x="2641" y="7263"/>
                    <a:pt x="2695" y="7209"/>
                    <a:pt x="2730" y="7138"/>
                  </a:cubicBezTo>
                  <a:lnTo>
                    <a:pt x="3587" y="4765"/>
                  </a:lnTo>
                  <a:lnTo>
                    <a:pt x="6263" y="7441"/>
                  </a:lnTo>
                  <a:lnTo>
                    <a:pt x="7441" y="6263"/>
                  </a:lnTo>
                  <a:lnTo>
                    <a:pt x="4764" y="3587"/>
                  </a:lnTo>
                  <a:lnTo>
                    <a:pt x="7137" y="2731"/>
                  </a:lnTo>
                  <a:cubicBezTo>
                    <a:pt x="7262" y="2677"/>
                    <a:pt x="7316" y="2552"/>
                    <a:pt x="7280" y="2427"/>
                  </a:cubicBezTo>
                  <a:cubicBezTo>
                    <a:pt x="7262" y="2374"/>
                    <a:pt x="7191" y="2302"/>
                    <a:pt x="7137" y="2284"/>
                  </a:cubicBezTo>
                  <a:lnTo>
                    <a:pt x="304" y="18"/>
                  </a:lnTo>
                  <a:cubicBezTo>
                    <a:pt x="286" y="1"/>
                    <a:pt x="250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2215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DB59C770-E0C4-514B-B14B-5CB2F125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50" y="1545228"/>
            <a:ext cx="4703974" cy="713484"/>
          </a:xfrm>
        </p:spPr>
        <p:txBody>
          <a:bodyPr/>
          <a:lstStyle/>
          <a:p>
            <a:r>
              <a:rPr lang="th-TH" b="1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ปัญหาที่เกิดขึ้นภายในกลุ่ม</a:t>
            </a:r>
            <a:endParaRPr lang="th-TH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" name="ตัวแทนข้อความ 1">
            <a:extLst>
              <a:ext uri="{FF2B5EF4-FFF2-40B4-BE49-F238E27FC236}">
                <a16:creationId xmlns:a16="http://schemas.microsoft.com/office/drawing/2014/main" id="{D07339DA-FC9D-D84A-97AA-A191C5C02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479" y="2408989"/>
            <a:ext cx="4592409" cy="2190300"/>
          </a:xfrm>
        </p:spPr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th-TH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การทำงานผ่านช่องทางออนไลน์ทำให้เกิดปัญหาในการสื่อสาร อัพโหลดโค้ดชนกันหรือแม้กระทั่งต่างคนต่างทำงานในส่วนเดียวกันโดยไม่รู้ว่าเพื่อนอีกคนก็ทำส่วนนี้อยู่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ไม่สามารถทำตามแผนการทำงานได้เนื่องจากเกิดปัญหาในตัวโปรแกรมและบางขั้นตอนใช้เวลานานในการจัดทำ รวมถึงภาระงานวิชาอื่นทำให้คณะผู้จัดทำมีเวลาน้อยในการพัฒนาแอปพลิเคชั่น</a:t>
            </a:r>
          </a:p>
        </p:txBody>
      </p:sp>
      <p:sp>
        <p:nvSpPr>
          <p:cNvPr id="6" name="ตัวแทนข้อความ 1">
            <a:extLst>
              <a:ext uri="{FF2B5EF4-FFF2-40B4-BE49-F238E27FC236}">
                <a16:creationId xmlns:a16="http://schemas.microsoft.com/office/drawing/2014/main" id="{3FD20AF4-AB8D-434F-A286-25BEDEC54B08}"/>
              </a:ext>
            </a:extLst>
          </p:cNvPr>
          <p:cNvSpPr txBox="1">
            <a:spLocks/>
          </p:cNvSpPr>
          <p:nvPr/>
        </p:nvSpPr>
        <p:spPr>
          <a:xfrm>
            <a:off x="5815941" y="2080770"/>
            <a:ext cx="5572009" cy="334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●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■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●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■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●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Char char="○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400"/>
              <a:buFont typeface="Roboto Mono"/>
              <a:buChar char="■"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fontAlgn="base">
              <a:buFont typeface="Arial" panose="020B0604020202020204" pitchFamily="34" charset="0"/>
              <a:buChar char="•"/>
            </a:pPr>
            <a:r>
              <a:rPr lang="th-TH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คณะผู้จัดทำได้ใช้ระบบ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GitHub Desktop </a:t>
            </a:r>
            <a:r>
              <a:rPr lang="th-TH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ที่สามารถแชร์ไฟล์โค้ด เอกสาร รูปภาพและอื่นๆที่จำเป็นต่อการพัฒนาแอปพลิชั่น โดยผู้ที่อัปโหลดเข้าระบบจะอัพเดทผ่านกรุ๊ปแชทเพื่อแจ้งให้สมาชิกคนอื่นๆทราบว่าตนได้อัปโหลดอะไรเข้าไปและให้ที่เหลือดาวน์โหลดเข้ามายังคอมพิวเตอร์ของตนเอง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b="0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ขยายระเวลาการจัดทำ และมีการเรียกประชุมในดิสคอร์ดเพื่ออัพเดตงานแต่ละส่วนอย่างสม่ำเสมอ</a:t>
            </a:r>
          </a:p>
        </p:txBody>
      </p:sp>
      <p:sp>
        <p:nvSpPr>
          <p:cNvPr id="8" name="ชื่อเรื่อง 2">
            <a:extLst>
              <a:ext uri="{FF2B5EF4-FFF2-40B4-BE49-F238E27FC236}">
                <a16:creationId xmlns:a16="http://schemas.microsoft.com/office/drawing/2014/main" id="{AB5FFEDD-AE2E-4B41-B395-D00E6867C144}"/>
              </a:ext>
            </a:extLst>
          </p:cNvPr>
          <p:cNvSpPr txBox="1">
            <a:spLocks/>
          </p:cNvSpPr>
          <p:nvPr/>
        </p:nvSpPr>
        <p:spPr>
          <a:xfrm>
            <a:off x="6245015" y="1545228"/>
            <a:ext cx="3960889" cy="57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ess Start 2P"/>
              <a:buNone/>
              <a:defRPr sz="32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b="1" i="0" u="none" strike="noStrike">
                <a:solidFill>
                  <a:srgbClr val="000000"/>
                </a:solidFill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แนวทางการแก้ไข</a:t>
            </a:r>
            <a:endParaRPr lang="th-TH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24694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A439295-0680-004D-9AA0-A5355DB5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38" y="839923"/>
            <a:ext cx="11361000" cy="7635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th-TH">
                <a:latin typeface="LilyUPC" panose="020B0604020202020204" pitchFamily="34" charset="-34"/>
                <a:cs typeface="LilyUPC" panose="020B0604020202020204" pitchFamily="34" charset="-34"/>
              </a:rPr>
              <a:t>จัดทำโดย</a:t>
            </a:r>
            <a:endParaRPr lang="en-US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B250D24-4DE7-164A-81F2-F82A4E5FD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687" y="3782051"/>
            <a:ext cx="2036612" cy="2717407"/>
          </a:xfrm>
        </p:spPr>
        <p:txBody>
          <a:bodyPr/>
          <a:lstStyle/>
          <a:p>
            <a:pPr marL="107950" indent="0">
              <a:buNone/>
            </a:pPr>
            <a:r>
              <a:rPr lang="en-US"/>
              <a:t>C</a:t>
            </a:r>
            <a:endParaRPr lang="th-TH"/>
          </a:p>
        </p:txBody>
      </p:sp>
      <p:pic>
        <p:nvPicPr>
          <p:cNvPr id="13" name="รูปภาพ 13">
            <a:extLst>
              <a:ext uri="{FF2B5EF4-FFF2-40B4-BE49-F238E27FC236}">
                <a16:creationId xmlns:a16="http://schemas.microsoft.com/office/drawing/2014/main" id="{BF811249-300F-0A4F-A948-ED803CB4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86" y="3748955"/>
            <a:ext cx="2180551" cy="2528152"/>
          </a:xfrm>
          <a:prstGeom prst="rect">
            <a:avLst/>
          </a:prstGeom>
        </p:spPr>
      </p:pic>
      <p:pic>
        <p:nvPicPr>
          <p:cNvPr id="14" name="รูปภาพ 14">
            <a:extLst>
              <a:ext uri="{FF2B5EF4-FFF2-40B4-BE49-F238E27FC236}">
                <a16:creationId xmlns:a16="http://schemas.microsoft.com/office/drawing/2014/main" id="{F3831AC1-EC69-0342-B341-F809F894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90" y="3748956"/>
            <a:ext cx="2310372" cy="2528152"/>
          </a:xfrm>
          <a:prstGeom prst="rect">
            <a:avLst/>
          </a:prstGeom>
        </p:spPr>
      </p:pic>
      <p:pic>
        <p:nvPicPr>
          <p:cNvPr id="15" name="รูปภาพ 15">
            <a:extLst>
              <a:ext uri="{FF2B5EF4-FFF2-40B4-BE49-F238E27FC236}">
                <a16:creationId xmlns:a16="http://schemas.microsoft.com/office/drawing/2014/main" id="{C222625B-5067-5C4E-952C-EAFCB96F9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29" y="3706284"/>
            <a:ext cx="2179500" cy="2580608"/>
          </a:xfrm>
          <a:prstGeom prst="rect">
            <a:avLst/>
          </a:prstGeom>
        </p:spPr>
      </p:pic>
      <p:pic>
        <p:nvPicPr>
          <p:cNvPr id="16" name="รูปภาพ 16">
            <a:extLst>
              <a:ext uri="{FF2B5EF4-FFF2-40B4-BE49-F238E27FC236}">
                <a16:creationId xmlns:a16="http://schemas.microsoft.com/office/drawing/2014/main" id="{69F4A8A9-A1D3-4F40-A2D7-BDB135096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794" y="3701558"/>
            <a:ext cx="2179500" cy="2599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B727D3-E1A7-4316-99DB-7E8F7C656761}"/>
              </a:ext>
            </a:extLst>
          </p:cNvPr>
          <p:cNvSpPr txBox="1"/>
          <p:nvPr/>
        </p:nvSpPr>
        <p:spPr>
          <a:xfrm>
            <a:off x="7502847" y="1824570"/>
            <a:ext cx="1981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h-TH" sz="2000">
                <a:latin typeface="LilyUPC" panose="020B0604020202020204" pitchFamily="34" charset="-34"/>
                <a:cs typeface="LilyUPC" panose="020B0604020202020204" pitchFamily="34" charset="-34"/>
              </a:rPr>
              <a:t>นางสาวนภาพร ตั้งใจ </a:t>
            </a:r>
            <a:br>
              <a:rPr lang="th-TH" sz="1200"/>
            </a:br>
            <a:endParaRPr lang="th-TH" sz="1200"/>
          </a:p>
          <a:p>
            <a:pPr algn="ctr"/>
            <a:endParaRPr lang="th-TH" sz="1200"/>
          </a:p>
          <a:p>
            <a:pPr algn="ctr"/>
            <a:endParaRPr lang="th-TH" sz="1200"/>
          </a:p>
          <a:p>
            <a:pPr algn="ctr"/>
            <a:r>
              <a:rPr lang="th-TH" b="1"/>
              <a:t>62010462</a:t>
            </a:r>
            <a:r>
              <a:rPr lang="en-US" sz="1200" b="1"/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C1527-D3C5-42E1-B0D4-34F726E526FA}"/>
              </a:ext>
            </a:extLst>
          </p:cNvPr>
          <p:cNvSpPr txBox="1"/>
          <p:nvPr/>
        </p:nvSpPr>
        <p:spPr>
          <a:xfrm>
            <a:off x="2807877" y="1738393"/>
            <a:ext cx="1866182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h-TH" sz="2000">
                <a:latin typeface="LilyUPC" panose="020B0604020202020204" pitchFamily="34" charset="-34"/>
                <a:cs typeface="LilyUPC" panose="020B0604020202020204" pitchFamily="34" charset="-34"/>
              </a:rPr>
              <a:t>นายชวกร เหลาแก้ว</a:t>
            </a:r>
          </a:p>
          <a:p>
            <a:pPr algn="ctr"/>
            <a:endParaRPr lang="th-TH"/>
          </a:p>
          <a:p>
            <a:pPr algn="ctr"/>
            <a:endParaRPr lang="th-TH"/>
          </a:p>
          <a:p>
            <a:pPr algn="ctr"/>
            <a:endParaRPr lang="th-TH"/>
          </a:p>
          <a:p>
            <a:pPr algn="ctr"/>
            <a:r>
              <a:rPr lang="th-TH" b="1"/>
              <a:t>62010175</a:t>
            </a:r>
            <a:r>
              <a:rPr lang="en-US" b="1"/>
              <a:t>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39B91-F6E4-479E-9E7B-F298344082E6}"/>
              </a:ext>
            </a:extLst>
          </p:cNvPr>
          <p:cNvSpPr txBox="1"/>
          <p:nvPr/>
        </p:nvSpPr>
        <p:spPr>
          <a:xfrm>
            <a:off x="9684852" y="1793792"/>
            <a:ext cx="2129313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latin typeface="LilyUPC" panose="020B0604020202020204" pitchFamily="34" charset="-34"/>
                <a:cs typeface="LilyUPC" panose="020B0604020202020204" pitchFamily="34" charset="-34"/>
              </a:rPr>
              <a:t>นางสาวกนิฏฐา</a:t>
            </a:r>
            <a:r>
              <a:rPr lang="en-US" sz="2000">
                <a:latin typeface="LilyUPC" panose="020B0604020202020204" pitchFamily="34" charset="-34"/>
                <a:cs typeface="LilyUPC" panose="020B0604020202020204" pitchFamily="34" charset="-34"/>
              </a:rPr>
              <a:t> </a:t>
            </a:r>
            <a:r>
              <a:rPr lang="en-US" sz="2000" err="1">
                <a:latin typeface="LilyUPC" panose="020B0604020202020204" pitchFamily="34" charset="-34"/>
                <a:cs typeface="LilyUPC" panose="020B0604020202020204" pitchFamily="34" charset="-34"/>
              </a:rPr>
              <a:t>ศศิปรียจันทร์</a:t>
            </a:r>
            <a:r>
              <a:rPr lang="en-US" sz="2000">
                <a:latin typeface="LilyUPC" panose="020B0604020202020204" pitchFamily="34" charset="-34"/>
                <a:cs typeface="LilyUPC" panose="020B0604020202020204" pitchFamily="34" charset="-34"/>
              </a:rPr>
              <a:t> </a:t>
            </a:r>
            <a:endParaRPr lang="th-TH" sz="200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endParaRPr lang="en-US" sz="200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endParaRPr lang="th-TH" sz="200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r>
              <a:rPr lang="en-US" b="1">
                <a:latin typeface="+mj-lt"/>
                <a:cs typeface="LilyUPC" panose="020B0604020202020204" pitchFamily="34" charset="-34"/>
              </a:rPr>
              <a:t>    61010014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3BBE755-9FB2-455D-B0A1-F7249694A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5317" y="3966882"/>
            <a:ext cx="2079812" cy="20798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55BCAB-E8B1-42BF-8437-13B5B938B7C3}"/>
              </a:ext>
            </a:extLst>
          </p:cNvPr>
          <p:cNvSpPr txBox="1"/>
          <p:nvPr/>
        </p:nvSpPr>
        <p:spPr>
          <a:xfrm>
            <a:off x="5153093" y="1793792"/>
            <a:ext cx="19009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h-TH" sz="2000">
                <a:latin typeface="LilyUPC" panose="020B0604020202020204" pitchFamily="34" charset="-34"/>
                <a:cs typeface="LilyUPC" panose="020B0604020202020204" pitchFamily="34" charset="-34"/>
              </a:rPr>
              <a:t>นายณพวัฒน์ คำยอด</a:t>
            </a:r>
            <a:br>
              <a:rPr lang="th-TH"/>
            </a:br>
            <a:endParaRPr lang="th-TH"/>
          </a:p>
          <a:p>
            <a:pPr algn="ctr"/>
            <a:endParaRPr lang="th-TH" sz="1200"/>
          </a:p>
          <a:p>
            <a:pPr algn="ctr"/>
            <a:endParaRPr lang="th-TH" sz="1200"/>
          </a:p>
          <a:p>
            <a:pPr algn="ctr"/>
            <a:r>
              <a:rPr lang="th-TH" b="1"/>
              <a:t>62010243</a:t>
            </a:r>
            <a:r>
              <a:rPr lang="en-US"/>
              <a:t>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C54544-E349-4BD6-BD06-89B60D6D1D6D}"/>
              </a:ext>
            </a:extLst>
          </p:cNvPr>
          <p:cNvSpPr txBox="1"/>
          <p:nvPr/>
        </p:nvSpPr>
        <p:spPr>
          <a:xfrm>
            <a:off x="377835" y="1738393"/>
            <a:ext cx="1981200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h-TH" sz="2000">
                <a:latin typeface="LilyUPC" panose="020B0604020202020204" pitchFamily="34" charset="-34"/>
                <a:cs typeface="LilyUPC" panose="020B0604020202020204" pitchFamily="34" charset="-34"/>
              </a:rPr>
              <a:t>นายอภิรักษ์ อุลิศ</a:t>
            </a:r>
          </a:p>
          <a:p>
            <a:pPr algn="ctr"/>
            <a:endParaRPr lang="th-TH"/>
          </a:p>
          <a:p>
            <a:pPr algn="ctr"/>
            <a:endParaRPr lang="th-TH"/>
          </a:p>
          <a:p>
            <a:pPr algn="ctr"/>
            <a:endParaRPr lang="th-TH"/>
          </a:p>
          <a:p>
            <a:pPr algn="ctr"/>
            <a:r>
              <a:rPr lang="en-US" b="1"/>
              <a:t>62011019</a:t>
            </a:r>
          </a:p>
        </p:txBody>
      </p:sp>
    </p:spTree>
    <p:extLst>
      <p:ext uri="{BB962C8B-B14F-4D97-AF65-F5344CB8AC3E}">
        <p14:creationId xmlns:p14="http://schemas.microsoft.com/office/powerpoint/2010/main" val="1157867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 txBox="1">
            <a:spLocks noGrp="1"/>
          </p:cNvSpPr>
          <p:nvPr>
            <p:ph type="title"/>
          </p:nvPr>
        </p:nvSpPr>
        <p:spPr>
          <a:xfrm>
            <a:off x="415500" y="1822850"/>
            <a:ext cx="11361000" cy="4073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784" name="Google Shape;784;p35"/>
          <p:cNvGrpSpPr/>
          <p:nvPr/>
        </p:nvGrpSpPr>
        <p:grpSpPr>
          <a:xfrm>
            <a:off x="9435196" y="4393522"/>
            <a:ext cx="1774395" cy="1739251"/>
            <a:chOff x="4568697" y="5245097"/>
            <a:chExt cx="1061241" cy="1040222"/>
          </a:xfrm>
        </p:grpSpPr>
        <p:grpSp>
          <p:nvGrpSpPr>
            <p:cNvPr id="785" name="Google Shape;785;p35"/>
            <p:cNvGrpSpPr/>
            <p:nvPr/>
          </p:nvGrpSpPr>
          <p:grpSpPr>
            <a:xfrm>
              <a:off x="4568697" y="5245097"/>
              <a:ext cx="719170" cy="701656"/>
              <a:chOff x="7044125" y="4266813"/>
              <a:chExt cx="1967095" cy="1919190"/>
            </a:xfrm>
          </p:grpSpPr>
          <p:sp>
            <p:nvSpPr>
              <p:cNvPr id="786" name="Google Shape;786;p35"/>
              <p:cNvSpPr/>
              <p:nvPr/>
            </p:nvSpPr>
            <p:spPr>
              <a:xfrm>
                <a:off x="7271874" y="4466242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5"/>
              <p:cNvSpPr/>
              <p:nvPr/>
            </p:nvSpPr>
            <p:spPr>
              <a:xfrm>
                <a:off x="7780013" y="4266813"/>
                <a:ext cx="495300" cy="507900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5"/>
              <p:cNvSpPr/>
              <p:nvPr/>
            </p:nvSpPr>
            <p:spPr>
              <a:xfrm>
                <a:off x="8288165" y="4474492"/>
                <a:ext cx="495300" cy="507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5"/>
              <p:cNvSpPr/>
              <p:nvPr/>
            </p:nvSpPr>
            <p:spPr>
              <a:xfrm>
                <a:off x="8515920" y="4982390"/>
                <a:ext cx="495300" cy="507900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5"/>
              <p:cNvSpPr/>
              <p:nvPr/>
            </p:nvSpPr>
            <p:spPr>
              <a:xfrm>
                <a:off x="8288181" y="5498557"/>
                <a:ext cx="495300" cy="5079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5"/>
              <p:cNvSpPr/>
              <p:nvPr/>
            </p:nvSpPr>
            <p:spPr>
              <a:xfrm>
                <a:off x="7780013" y="5678102"/>
                <a:ext cx="495300" cy="5079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5"/>
              <p:cNvSpPr/>
              <p:nvPr/>
            </p:nvSpPr>
            <p:spPr>
              <a:xfrm>
                <a:off x="7271880" y="5498539"/>
                <a:ext cx="495300" cy="5079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5"/>
              <p:cNvSpPr/>
              <p:nvPr/>
            </p:nvSpPr>
            <p:spPr>
              <a:xfrm>
                <a:off x="7044125" y="4982408"/>
                <a:ext cx="495300" cy="5079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4" name="Google Shape;794;p35"/>
            <p:cNvSpPr/>
            <p:nvPr/>
          </p:nvSpPr>
          <p:spPr>
            <a:xfrm>
              <a:off x="5116044" y="5771425"/>
              <a:ext cx="513894" cy="513894"/>
            </a:xfrm>
            <a:custGeom>
              <a:avLst/>
              <a:gdLst/>
              <a:ahLst/>
              <a:cxnLst/>
              <a:rect l="l" t="t" r="r" b="b"/>
              <a:pathLst>
                <a:path w="7441" h="7441" extrusionOk="0">
                  <a:moveTo>
                    <a:pt x="232" y="1"/>
                  </a:moveTo>
                  <a:cubicBezTo>
                    <a:pt x="107" y="1"/>
                    <a:pt x="0" y="108"/>
                    <a:pt x="0" y="233"/>
                  </a:cubicBezTo>
                  <a:cubicBezTo>
                    <a:pt x="0" y="268"/>
                    <a:pt x="18" y="286"/>
                    <a:pt x="18" y="304"/>
                  </a:cubicBezTo>
                  <a:lnTo>
                    <a:pt x="2284" y="7138"/>
                  </a:lnTo>
                  <a:cubicBezTo>
                    <a:pt x="2327" y="7237"/>
                    <a:pt x="2415" y="7291"/>
                    <a:pt x="2512" y="7291"/>
                  </a:cubicBezTo>
                  <a:cubicBezTo>
                    <a:pt x="2537" y="7291"/>
                    <a:pt x="2562" y="7288"/>
                    <a:pt x="2588" y="7280"/>
                  </a:cubicBezTo>
                  <a:cubicBezTo>
                    <a:pt x="2641" y="7263"/>
                    <a:pt x="2695" y="7209"/>
                    <a:pt x="2730" y="7138"/>
                  </a:cubicBezTo>
                  <a:lnTo>
                    <a:pt x="3587" y="4765"/>
                  </a:lnTo>
                  <a:lnTo>
                    <a:pt x="6263" y="7441"/>
                  </a:lnTo>
                  <a:lnTo>
                    <a:pt x="7441" y="6263"/>
                  </a:lnTo>
                  <a:lnTo>
                    <a:pt x="4764" y="3587"/>
                  </a:lnTo>
                  <a:lnTo>
                    <a:pt x="7137" y="2731"/>
                  </a:lnTo>
                  <a:cubicBezTo>
                    <a:pt x="7262" y="2677"/>
                    <a:pt x="7316" y="2552"/>
                    <a:pt x="7280" y="2427"/>
                  </a:cubicBezTo>
                  <a:cubicBezTo>
                    <a:pt x="7262" y="2374"/>
                    <a:pt x="7191" y="2302"/>
                    <a:pt x="7137" y="2284"/>
                  </a:cubicBezTo>
                  <a:lnTo>
                    <a:pt x="304" y="18"/>
                  </a:lnTo>
                  <a:cubicBezTo>
                    <a:pt x="286" y="1"/>
                    <a:pt x="250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09C3076-CDC6-6A47-A1B4-3A6C8B97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67995DF-7B95-714E-B001-35A0C44F4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5E49C57F-264D-A14C-9380-E1FA480DE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34" y="1137157"/>
            <a:ext cx="4236720" cy="2546350"/>
          </a:xfrm>
          <a:prstGeom prst="rect">
            <a:avLst/>
          </a:prstGeom>
        </p:spPr>
      </p:pic>
      <p:pic>
        <p:nvPicPr>
          <p:cNvPr id="5" name="รูปภาพ 5">
            <a:extLst>
              <a:ext uri="{FF2B5EF4-FFF2-40B4-BE49-F238E27FC236}">
                <a16:creationId xmlns:a16="http://schemas.microsoft.com/office/drawing/2014/main" id="{7E619356-63A9-DF42-A8BB-AA95BA34B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01" y="1154500"/>
            <a:ext cx="4236720" cy="2546350"/>
          </a:xfrm>
          <a:prstGeom prst="rect">
            <a:avLst/>
          </a:prstGeom>
        </p:spPr>
      </p:pic>
      <p:pic>
        <p:nvPicPr>
          <p:cNvPr id="6" name="รูปภาพ 6">
            <a:extLst>
              <a:ext uri="{FF2B5EF4-FFF2-40B4-BE49-F238E27FC236}">
                <a16:creationId xmlns:a16="http://schemas.microsoft.com/office/drawing/2014/main" id="{24163340-5AAA-D340-AE8B-8D14C684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34" y="3888749"/>
            <a:ext cx="4236720" cy="2546350"/>
          </a:xfrm>
          <a:prstGeom prst="rect">
            <a:avLst/>
          </a:prstGeom>
        </p:spPr>
      </p:pic>
      <p:pic>
        <p:nvPicPr>
          <p:cNvPr id="7" name="รูปภาพ 7">
            <a:extLst>
              <a:ext uri="{FF2B5EF4-FFF2-40B4-BE49-F238E27FC236}">
                <a16:creationId xmlns:a16="http://schemas.microsoft.com/office/drawing/2014/main" id="{40359324-4901-234C-8CC6-A8D8AC44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75" y="3823085"/>
            <a:ext cx="3904249" cy="23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9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9D72061-D5CB-AB42-BD4A-CC76603D7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164" y="5715954"/>
            <a:ext cx="5054973" cy="644168"/>
          </a:xfrm>
        </p:spPr>
        <p:txBody>
          <a:bodyPr/>
          <a:lstStyle/>
          <a:p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      หน้าแรก ส่วน </a:t>
            </a:r>
            <a:r>
              <a:rPr lang="en-US" sz="3200">
                <a:latin typeface="LilyUPC" panose="020B0604020202020204" pitchFamily="34" charset="-34"/>
                <a:cs typeface="LilyUPC" panose="020B0604020202020204" pitchFamily="34" charset="-34"/>
              </a:rPr>
              <a:t>Login - Register</a:t>
            </a:r>
            <a:endParaRPr lang="th-TH" sz="32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23D0E6C-9845-4E9A-BD6A-AFF681426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000" y="790841"/>
            <a:ext cx="5062972" cy="2845645"/>
          </a:xfrm>
          <a:prstGeom prst="rect">
            <a:avLst/>
          </a:prstGeom>
        </p:spPr>
      </p:pic>
      <p:pic>
        <p:nvPicPr>
          <p:cNvPr id="6" name="รูปภาพ 3">
            <a:extLst>
              <a:ext uri="{FF2B5EF4-FFF2-40B4-BE49-F238E27FC236}">
                <a16:creationId xmlns:a16="http://schemas.microsoft.com/office/drawing/2014/main" id="{F7FF3D49-276C-471E-A4E8-2F08E230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671" y="2680780"/>
            <a:ext cx="2626917" cy="31759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85DB6A-35D4-4A1A-92AA-EA141462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43018"/>
            <a:ext cx="5054972" cy="28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8">
            <a:extLst>
              <a:ext uri="{FF2B5EF4-FFF2-40B4-BE49-F238E27FC236}">
                <a16:creationId xmlns:a16="http://schemas.microsoft.com/office/drawing/2014/main" id="{DEE45095-E7F6-42F3-988F-8081A211F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58" y="1047750"/>
            <a:ext cx="2765672" cy="162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4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9D72061-D5CB-AB42-BD4A-CC76603D7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996" y="4836018"/>
            <a:ext cx="5054973" cy="1190873"/>
          </a:xfrm>
        </p:spPr>
        <p:txBody>
          <a:bodyPr/>
          <a:lstStyle/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หน้าหลัก </a:t>
            </a:r>
            <a:endParaRPr lang="en-US" sz="320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ส่วน </a:t>
            </a:r>
            <a:r>
              <a:rPr lang="en-US" sz="3200">
                <a:latin typeface="LilyUPC" panose="020B0604020202020204" pitchFamily="34" charset="-34"/>
                <a:cs typeface="LilyUPC" panose="020B0604020202020204" pitchFamily="34" charset="-34"/>
              </a:rPr>
              <a:t>Home - </a:t>
            </a:r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ส่วนหน้าร้านค้า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FC5D59F-62A7-4443-8260-3F9412BB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35" y="2086192"/>
            <a:ext cx="6081202" cy="342067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4EE722F-E315-4D1D-81DD-A948FC94D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97" y="1905631"/>
            <a:ext cx="4867428" cy="27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5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9D72061-D5CB-AB42-BD4A-CC76603D7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63" y="3354494"/>
            <a:ext cx="5054973" cy="1164240"/>
          </a:xfrm>
        </p:spPr>
        <p:txBody>
          <a:bodyPr/>
          <a:lstStyle/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การค้นหาข้อมูล </a:t>
            </a:r>
            <a:r>
              <a:rPr lang="en-US" sz="3200">
                <a:latin typeface="LilyUPC" panose="020B0604020202020204" pitchFamily="34" charset="-34"/>
                <a:cs typeface="LilyUPC" panose="020B0604020202020204" pitchFamily="34" charset="-34"/>
              </a:rPr>
              <a:t>Searching </a:t>
            </a:r>
            <a:endParaRPr lang="th-TH" sz="320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r>
              <a:rPr lang="en-US" sz="3200">
                <a:latin typeface="LilyUPC" panose="020B0604020202020204" pitchFamily="34" charset="-34"/>
                <a:cs typeface="LilyUPC" panose="020B0604020202020204" pitchFamily="34" charset="-34"/>
              </a:rPr>
              <a:t>&lt;</a:t>
            </a:r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ใช้โครงสร้างข้อมูล</a:t>
            </a:r>
            <a:r>
              <a:rPr lang="en-US" sz="3200">
                <a:latin typeface="LilyUPC" panose="020B0604020202020204" pitchFamily="34" charset="-34"/>
                <a:cs typeface="LilyUPC" panose="020B0604020202020204" pitchFamily="34" charset="-34"/>
              </a:rPr>
              <a:t> Linear Search&gt;</a:t>
            </a:r>
            <a:endParaRPr lang="th-TH" sz="320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endParaRPr lang="th-TH" sz="32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2786FA4-6740-4274-B8BF-4D19C5CA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74" y="191091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3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9D72061-D5CB-AB42-BD4A-CC76603D7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2" y="2436650"/>
            <a:ext cx="5054973" cy="1021202"/>
          </a:xfrm>
        </p:spPr>
        <p:txBody>
          <a:bodyPr/>
          <a:lstStyle/>
          <a:p>
            <a:pPr algn="ctr"/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การเลือกหมวดหมู่ </a:t>
            </a:r>
            <a:endParaRPr lang="en-US" sz="320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r>
              <a:rPr lang="en-US" sz="3200">
                <a:latin typeface="LilyUPC" panose="020B0604020202020204" pitchFamily="34" charset="-34"/>
                <a:cs typeface="LilyUPC" panose="020B0604020202020204" pitchFamily="34" charset="-34"/>
              </a:rPr>
              <a:t>&lt;</a:t>
            </a:r>
            <a:r>
              <a:rPr lang="th-TH" sz="3200">
                <a:latin typeface="LilyUPC" panose="020B0604020202020204" pitchFamily="34" charset="-34"/>
                <a:cs typeface="LilyUPC" panose="020B0604020202020204" pitchFamily="34" charset="-34"/>
              </a:rPr>
              <a:t>ใช้โครงสร้างข้อมูล</a:t>
            </a:r>
            <a:r>
              <a:rPr lang="en-US" sz="3200">
                <a:latin typeface="LilyUPC" panose="020B0604020202020204" pitchFamily="34" charset="-34"/>
                <a:cs typeface="LilyUPC" panose="020B0604020202020204" pitchFamily="34" charset="-34"/>
              </a:rPr>
              <a:t>Linked list&gt;</a:t>
            </a:r>
            <a:endParaRPr lang="th-TH" sz="32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7" name="ชื่อเรื่องรอง 2">
            <a:extLst>
              <a:ext uri="{FF2B5EF4-FFF2-40B4-BE49-F238E27FC236}">
                <a16:creationId xmlns:a16="http://schemas.microsoft.com/office/drawing/2014/main" id="{BE2AEB12-8657-429D-9A1B-FA6C82DCD164}"/>
              </a:ext>
            </a:extLst>
          </p:cNvPr>
          <p:cNvSpPr txBox="1">
            <a:spLocks/>
          </p:cNvSpPr>
          <p:nvPr/>
        </p:nvSpPr>
        <p:spPr>
          <a:xfrm>
            <a:off x="476286" y="4048370"/>
            <a:ext cx="5054973" cy="194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None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None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None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None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None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None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None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None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"/>
              <a:buNone/>
              <a:defRPr sz="2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sz="2000">
                <a:latin typeface="LilyUPC" panose="020B0604020202020204" pitchFamily="34" charset="-34"/>
                <a:cs typeface="LilyUPC" panose="020B0604020202020204" pitchFamily="34" charset="-34"/>
              </a:rPr>
              <a:t>orange - Arts / Design / Decoration</a:t>
            </a:r>
          </a:p>
          <a:p>
            <a:r>
              <a:rPr lang="en-US" sz="2000">
                <a:latin typeface="LilyUPC" panose="020B0604020202020204" pitchFamily="34" charset="-34"/>
                <a:cs typeface="LilyUPC" panose="020B0604020202020204" pitchFamily="34" charset="-34"/>
              </a:rPr>
              <a:t>blue - Literature</a:t>
            </a:r>
          </a:p>
          <a:p>
            <a:r>
              <a:rPr lang="en-US" sz="2000">
                <a:latin typeface="LilyUPC" panose="020B0604020202020204" pitchFamily="34" charset="-34"/>
                <a:cs typeface="LilyUPC" panose="020B0604020202020204" pitchFamily="34" charset="-34"/>
              </a:rPr>
              <a:t>green - Administration / Management</a:t>
            </a:r>
          </a:p>
          <a:p>
            <a:r>
              <a:rPr lang="en-US" sz="2000">
                <a:latin typeface="LilyUPC" panose="020B0604020202020204" pitchFamily="34" charset="-34"/>
                <a:cs typeface="LilyUPC" panose="020B0604020202020204" pitchFamily="34" charset="-34"/>
              </a:rPr>
              <a:t>black - Humanities / Science</a:t>
            </a:r>
          </a:p>
          <a:p>
            <a:r>
              <a:rPr lang="en-US" sz="2000">
                <a:latin typeface="LilyUPC" panose="020B0604020202020204" pitchFamily="34" charset="-34"/>
                <a:cs typeface="LilyUPC" panose="020B0604020202020204" pitchFamily="34" charset="-34"/>
              </a:rPr>
              <a:t>gray - Children's Books</a:t>
            </a:r>
          </a:p>
          <a:p>
            <a:r>
              <a:rPr lang="en-US" sz="2000">
                <a:latin typeface="LilyUPC" panose="020B0604020202020204" pitchFamily="34" charset="-34"/>
                <a:cs typeface="LilyUPC" panose="020B0604020202020204" pitchFamily="34" charset="-34"/>
              </a:rPr>
              <a:t>red - Career Academic Textbooks</a:t>
            </a:r>
          </a:p>
          <a:p>
            <a:r>
              <a:rPr lang="en-US" sz="2000">
                <a:latin typeface="LilyUPC" panose="020B0604020202020204" pitchFamily="34" charset="-34"/>
                <a:cs typeface="LilyUPC" panose="020B0604020202020204" pitchFamily="34" charset="-34"/>
              </a:rPr>
              <a:t>purple - Psychology</a:t>
            </a:r>
            <a:endParaRPr lang="th-TH" sz="200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EA7B5E6-D154-45C8-A519-B291911C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40" y="1709430"/>
            <a:ext cx="6114025" cy="343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4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9D72061-D5CB-AB42-BD4A-CC76603D7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81" y="2918399"/>
            <a:ext cx="5054973" cy="1021202"/>
          </a:xfrm>
        </p:spPr>
        <p:txBody>
          <a:bodyPr/>
          <a:lstStyle/>
          <a:p>
            <a:pPr algn="ctr"/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หน้าตะกร้าสินค้า</a:t>
            </a:r>
            <a:endParaRPr lang="en-US" sz="3200" dirty="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r>
              <a:rPr lang="en-US" sz="3200" dirty="0">
                <a:latin typeface="LilyUPC" panose="020B0604020202020204" pitchFamily="34" charset="-34"/>
                <a:cs typeface="LilyUPC" panose="020B0604020202020204" pitchFamily="34" charset="-34"/>
              </a:rPr>
              <a:t>&lt;</a:t>
            </a:r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ใช้โครงสร้างข้อมูล</a:t>
            </a:r>
            <a:r>
              <a:rPr lang="en-US" sz="3200" dirty="0">
                <a:latin typeface="LilyUPC" panose="020B0604020202020204" pitchFamily="34" charset="-34"/>
                <a:cs typeface="LilyUPC" panose="020B0604020202020204" pitchFamily="34" charset="-34"/>
              </a:rPr>
              <a:t> Recursive&gt; </a:t>
            </a:r>
          </a:p>
          <a:p>
            <a:pPr algn="ctr"/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ในการคำนวณ</a:t>
            </a:r>
          </a:p>
          <a:p>
            <a:pPr algn="ctr"/>
            <a:endParaRPr lang="en-US" sz="3200" dirty="0"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endParaRPr lang="th-TH" sz="32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BED6624-4325-429F-8207-E0742CA3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97" y="1751390"/>
            <a:ext cx="5964836" cy="33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09090"/>
      </p:ext>
    </p:extLst>
  </p:cSld>
  <p:clrMapOvr>
    <a:masterClrMapping/>
  </p:clrMapOvr>
</p:sld>
</file>

<file path=ppt/theme/theme1.xml><?xml version="1.0" encoding="utf-8"?>
<a:theme xmlns:a="http://schemas.openxmlformats.org/drawingml/2006/main" name="0169_Paterson_Template_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76A5AF"/>
      </a:accent1>
      <a:accent2>
        <a:srgbClr val="15131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34F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แบบจอกว้าง</PresentationFormat>
  <Paragraphs>101</Paragraphs>
  <Slides>32</Slides>
  <Notes>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32</vt:i4>
      </vt:variant>
    </vt:vector>
  </HeadingPairs>
  <TitlesOfParts>
    <vt:vector size="42" baseType="lpstr">
      <vt:lpstr>TH SarabunPSK</vt:lpstr>
      <vt:lpstr>Barlow Condensed</vt:lpstr>
      <vt:lpstr>Press Start 2P</vt:lpstr>
      <vt:lpstr>Homemade Apple</vt:lpstr>
      <vt:lpstr>Poppins</vt:lpstr>
      <vt:lpstr>LilyUPC</vt:lpstr>
      <vt:lpstr>Roboto Mono</vt:lpstr>
      <vt:lpstr>Sarabun</vt:lpstr>
      <vt:lpstr>Arial</vt:lpstr>
      <vt:lpstr>0169_Paterson_Template_SlidesMania</vt:lpstr>
      <vt:lpstr>Unknown  bookstore </vt:lpstr>
      <vt:lpstr>จุดประสงค์</vt:lpstr>
      <vt:lpstr>รูปแบบโปรแกรมและรายละเอียดการใช้งาน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การใช้โครงสร้างข้อมูลในการจัดสรร</vt:lpstr>
      <vt:lpstr>โค้ดตัวอย่างของฟังก์ชั่นหลัก</vt:lpstr>
      <vt:lpstr>Linked List</vt:lpstr>
      <vt:lpstr>งานนำเสนอ PowerPoint</vt:lpstr>
      <vt:lpstr>งานนำเสนอ PowerPoint</vt:lpstr>
      <vt:lpstr>Search (Linear Search)</vt:lpstr>
      <vt:lpstr>Stack</vt:lpstr>
      <vt:lpstr>Sort (QuickSort)</vt:lpstr>
      <vt:lpstr>Sort (QuickSort)</vt:lpstr>
      <vt:lpstr>Recursive</vt:lpstr>
      <vt:lpstr>การทำงานกลุ่ม</vt:lpstr>
      <vt:lpstr>งานนำเสนอ PowerPoint</vt:lpstr>
      <vt:lpstr>งานนำเสนอ PowerPoint</vt:lpstr>
      <vt:lpstr>งานนำเสนอ PowerPoint</vt:lpstr>
      <vt:lpstr>การมีส่วนร่วมในกลุ่ม</vt:lpstr>
      <vt:lpstr>การมีส่วนร่วมในกลุ่ม</vt:lpstr>
      <vt:lpstr>ปัญหาที่เกิดขึ้นภายในกลุ่ม</vt:lpstr>
      <vt:lpstr>จัดทำโดย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</dc:title>
  <dc:creator>NoP_P</dc:creator>
  <cp:lastModifiedBy>NOPPAWAT KHAMYOT</cp:lastModifiedBy>
  <cp:revision>1</cp:revision>
  <dcterms:modified xsi:type="dcterms:W3CDTF">2021-05-28T06:42:17Z</dcterms:modified>
</cp:coreProperties>
</file>